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2"/>
    <p:sldMasterId id="2147483675" r:id="rId3"/>
  </p:sldMasterIdLst>
  <p:sldIdLst>
    <p:sldId id="260" r:id="rId4"/>
    <p:sldId id="261" r:id="rId5"/>
    <p:sldId id="262" r:id="rId6"/>
    <p:sldId id="277" r:id="rId7"/>
    <p:sldId id="278" r:id="rId8"/>
    <p:sldId id="279" r:id="rId9"/>
    <p:sldId id="266" r:id="rId10"/>
    <p:sldId id="280" r:id="rId11"/>
    <p:sldId id="268" r:id="rId12"/>
    <p:sldId id="269" r:id="rId13"/>
    <p:sldId id="281" r:id="rId14"/>
    <p:sldId id="282" r:id="rId15"/>
    <p:sldId id="283" r:id="rId16"/>
    <p:sldId id="273" r:id="rId17"/>
    <p:sldId id="274" r:id="rId18"/>
    <p:sldId id="275" r:id="rId19"/>
    <p:sldId id="276" r:id="rId20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9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9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9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10" Type="http://schemas.openxmlformats.org/officeDocument/2006/relationships/image" Target="../media/image2.png"/><Relationship Id="rId4" Type="http://schemas.openxmlformats.org/officeDocument/2006/relationships/tags" Target="../tags/tag27.xml"/><Relationship Id="rId9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36.xml"/><Relationship Id="rId4" Type="http://schemas.openxmlformats.org/officeDocument/2006/relationships/tags" Target="../tags/tag35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9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3" Type="http://schemas.openxmlformats.org/officeDocument/2006/relationships/tags" Target="../tags/tag52.xml"/><Relationship Id="rId7" Type="http://schemas.openxmlformats.org/officeDocument/2006/relationships/tags" Target="../tags/tag56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9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6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4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75.xml"/><Relationship Id="rId4" Type="http://schemas.openxmlformats.org/officeDocument/2006/relationships/tags" Target="../tags/tag7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79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82.xml"/><Relationship Id="rId7" Type="http://schemas.openxmlformats.org/officeDocument/2006/relationships/tags" Target="../tags/tag86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9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89.xml"/><Relationship Id="rId7" Type="http://schemas.openxmlformats.org/officeDocument/2006/relationships/tags" Target="../tags/tag93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10" Type="http://schemas.openxmlformats.org/officeDocument/2006/relationships/image" Target="NULL" TargetMode="External"/><Relationship Id="rId4" Type="http://schemas.openxmlformats.org/officeDocument/2006/relationships/tags" Target="../tags/tag90.xml"/><Relationship Id="rId9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101.xml"/><Relationship Id="rId13" Type="http://schemas.openxmlformats.org/officeDocument/2006/relationships/tags" Target="../tags/tag106.xml"/><Relationship Id="rId18" Type="http://schemas.openxmlformats.org/officeDocument/2006/relationships/slideMaster" Target="../slideMasters/slideMaster2.xml"/><Relationship Id="rId3" Type="http://schemas.openxmlformats.org/officeDocument/2006/relationships/tags" Target="../tags/tag96.xml"/><Relationship Id="rId7" Type="http://schemas.openxmlformats.org/officeDocument/2006/relationships/tags" Target="../tags/tag100.xml"/><Relationship Id="rId12" Type="http://schemas.openxmlformats.org/officeDocument/2006/relationships/tags" Target="../tags/tag105.xml"/><Relationship Id="rId17" Type="http://schemas.openxmlformats.org/officeDocument/2006/relationships/tags" Target="../tags/tag110.xml"/><Relationship Id="rId2" Type="http://schemas.openxmlformats.org/officeDocument/2006/relationships/tags" Target="../tags/tag95.xml"/><Relationship Id="rId16" Type="http://schemas.openxmlformats.org/officeDocument/2006/relationships/tags" Target="../tags/tag109.xml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11" Type="http://schemas.openxmlformats.org/officeDocument/2006/relationships/tags" Target="../tags/tag104.xml"/><Relationship Id="rId5" Type="http://schemas.openxmlformats.org/officeDocument/2006/relationships/tags" Target="../tags/tag98.xml"/><Relationship Id="rId15" Type="http://schemas.openxmlformats.org/officeDocument/2006/relationships/tags" Target="../tags/tag108.xml"/><Relationship Id="rId10" Type="http://schemas.openxmlformats.org/officeDocument/2006/relationships/tags" Target="../tags/tag103.xml"/><Relationship Id="rId4" Type="http://schemas.openxmlformats.org/officeDocument/2006/relationships/tags" Target="../tags/tag97.xml"/><Relationship Id="rId9" Type="http://schemas.openxmlformats.org/officeDocument/2006/relationships/tags" Target="../tags/tag102.xml"/><Relationship Id="rId14" Type="http://schemas.openxmlformats.org/officeDocument/2006/relationships/tags" Target="../tags/tag107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127.xml"/><Relationship Id="rId13" Type="http://schemas.openxmlformats.org/officeDocument/2006/relationships/tags" Target="../tags/tag132.xml"/><Relationship Id="rId3" Type="http://schemas.openxmlformats.org/officeDocument/2006/relationships/tags" Target="../tags/tag122.xml"/><Relationship Id="rId7" Type="http://schemas.openxmlformats.org/officeDocument/2006/relationships/tags" Target="../tags/tag126.xml"/><Relationship Id="rId12" Type="http://schemas.openxmlformats.org/officeDocument/2006/relationships/tags" Target="../tags/tag131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11" Type="http://schemas.openxmlformats.org/officeDocument/2006/relationships/tags" Target="../tags/tag130.xml"/><Relationship Id="rId5" Type="http://schemas.openxmlformats.org/officeDocument/2006/relationships/tags" Target="../tags/tag124.xml"/><Relationship Id="rId15" Type="http://schemas.openxmlformats.org/officeDocument/2006/relationships/slideMaster" Target="../slideMasters/slideMaster3.xml"/><Relationship Id="rId10" Type="http://schemas.openxmlformats.org/officeDocument/2006/relationships/tags" Target="../tags/tag129.xml"/><Relationship Id="rId4" Type="http://schemas.openxmlformats.org/officeDocument/2006/relationships/tags" Target="../tags/tag123.xml"/><Relationship Id="rId9" Type="http://schemas.openxmlformats.org/officeDocument/2006/relationships/tags" Target="../tags/tag128.xml"/><Relationship Id="rId14" Type="http://schemas.openxmlformats.org/officeDocument/2006/relationships/tags" Target="../tags/tag133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41.xml"/><Relationship Id="rId13" Type="http://schemas.openxmlformats.org/officeDocument/2006/relationships/tags" Target="../tags/tag146.xml"/><Relationship Id="rId3" Type="http://schemas.openxmlformats.org/officeDocument/2006/relationships/tags" Target="../tags/tag136.xml"/><Relationship Id="rId7" Type="http://schemas.openxmlformats.org/officeDocument/2006/relationships/tags" Target="../tags/tag140.xml"/><Relationship Id="rId12" Type="http://schemas.openxmlformats.org/officeDocument/2006/relationships/tags" Target="../tags/tag145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tags" Target="../tags/tag139.xml"/><Relationship Id="rId11" Type="http://schemas.openxmlformats.org/officeDocument/2006/relationships/tags" Target="../tags/tag144.xml"/><Relationship Id="rId5" Type="http://schemas.openxmlformats.org/officeDocument/2006/relationships/tags" Target="../tags/tag138.xml"/><Relationship Id="rId10" Type="http://schemas.openxmlformats.org/officeDocument/2006/relationships/tags" Target="../tags/tag143.xml"/><Relationship Id="rId4" Type="http://schemas.openxmlformats.org/officeDocument/2006/relationships/tags" Target="../tags/tag137.xml"/><Relationship Id="rId9" Type="http://schemas.openxmlformats.org/officeDocument/2006/relationships/tags" Target="../tags/tag142.xml"/><Relationship Id="rId14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154.xml"/><Relationship Id="rId13" Type="http://schemas.openxmlformats.org/officeDocument/2006/relationships/tags" Target="../tags/tag159.xml"/><Relationship Id="rId3" Type="http://schemas.openxmlformats.org/officeDocument/2006/relationships/tags" Target="../tags/tag149.xml"/><Relationship Id="rId7" Type="http://schemas.openxmlformats.org/officeDocument/2006/relationships/tags" Target="../tags/tag153.xml"/><Relationship Id="rId12" Type="http://schemas.openxmlformats.org/officeDocument/2006/relationships/tags" Target="../tags/tag158.xm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11" Type="http://schemas.openxmlformats.org/officeDocument/2006/relationships/tags" Target="../tags/tag157.xml"/><Relationship Id="rId5" Type="http://schemas.openxmlformats.org/officeDocument/2006/relationships/tags" Target="../tags/tag151.xml"/><Relationship Id="rId10" Type="http://schemas.openxmlformats.org/officeDocument/2006/relationships/tags" Target="../tags/tag156.xml"/><Relationship Id="rId4" Type="http://schemas.openxmlformats.org/officeDocument/2006/relationships/tags" Target="../tags/tag150.xml"/><Relationship Id="rId9" Type="http://schemas.openxmlformats.org/officeDocument/2006/relationships/tags" Target="../tags/tag155.xml"/><Relationship Id="rId14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167.xml"/><Relationship Id="rId3" Type="http://schemas.openxmlformats.org/officeDocument/2006/relationships/tags" Target="../tags/tag162.xml"/><Relationship Id="rId7" Type="http://schemas.openxmlformats.org/officeDocument/2006/relationships/tags" Target="../tags/tag166.xml"/><Relationship Id="rId12" Type="http://schemas.openxmlformats.org/officeDocument/2006/relationships/slideMaster" Target="../slideMasters/slideMaster3.xml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6" Type="http://schemas.openxmlformats.org/officeDocument/2006/relationships/tags" Target="../tags/tag165.xml"/><Relationship Id="rId11" Type="http://schemas.openxmlformats.org/officeDocument/2006/relationships/tags" Target="../tags/tag170.xml"/><Relationship Id="rId5" Type="http://schemas.openxmlformats.org/officeDocument/2006/relationships/tags" Target="../tags/tag164.xml"/><Relationship Id="rId10" Type="http://schemas.openxmlformats.org/officeDocument/2006/relationships/tags" Target="../tags/tag169.xml"/><Relationship Id="rId4" Type="http://schemas.openxmlformats.org/officeDocument/2006/relationships/tags" Target="../tags/tag163.xml"/><Relationship Id="rId9" Type="http://schemas.openxmlformats.org/officeDocument/2006/relationships/tags" Target="../tags/tag16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178.xml"/><Relationship Id="rId13" Type="http://schemas.openxmlformats.org/officeDocument/2006/relationships/slideMaster" Target="../slideMasters/slideMaster3.xml"/><Relationship Id="rId3" Type="http://schemas.openxmlformats.org/officeDocument/2006/relationships/tags" Target="../tags/tag173.xml"/><Relationship Id="rId7" Type="http://schemas.openxmlformats.org/officeDocument/2006/relationships/tags" Target="../tags/tag177.xml"/><Relationship Id="rId12" Type="http://schemas.openxmlformats.org/officeDocument/2006/relationships/tags" Target="../tags/tag182.xml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tags" Target="../tags/tag176.xml"/><Relationship Id="rId11" Type="http://schemas.openxmlformats.org/officeDocument/2006/relationships/tags" Target="../tags/tag181.xml"/><Relationship Id="rId5" Type="http://schemas.openxmlformats.org/officeDocument/2006/relationships/tags" Target="../tags/tag175.xml"/><Relationship Id="rId10" Type="http://schemas.openxmlformats.org/officeDocument/2006/relationships/tags" Target="../tags/tag180.xml"/><Relationship Id="rId4" Type="http://schemas.openxmlformats.org/officeDocument/2006/relationships/tags" Target="../tags/tag174.xml"/><Relationship Id="rId9" Type="http://schemas.openxmlformats.org/officeDocument/2006/relationships/tags" Target="../tags/tag179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tags" Target="../tags/tag190.xml"/><Relationship Id="rId3" Type="http://schemas.openxmlformats.org/officeDocument/2006/relationships/tags" Target="../tags/tag185.xml"/><Relationship Id="rId7" Type="http://schemas.openxmlformats.org/officeDocument/2006/relationships/tags" Target="../tags/tag189.xml"/><Relationship Id="rId12" Type="http://schemas.openxmlformats.org/officeDocument/2006/relationships/slideMaster" Target="../slideMasters/slideMaster3.xml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6" Type="http://schemas.openxmlformats.org/officeDocument/2006/relationships/tags" Target="../tags/tag188.xml"/><Relationship Id="rId11" Type="http://schemas.openxmlformats.org/officeDocument/2006/relationships/tags" Target="../tags/tag193.xml"/><Relationship Id="rId5" Type="http://schemas.openxmlformats.org/officeDocument/2006/relationships/tags" Target="../tags/tag187.xml"/><Relationship Id="rId10" Type="http://schemas.openxmlformats.org/officeDocument/2006/relationships/tags" Target="../tags/tag192.xml"/><Relationship Id="rId4" Type="http://schemas.openxmlformats.org/officeDocument/2006/relationships/tags" Target="../tags/tag186.xml"/><Relationship Id="rId9" Type="http://schemas.openxmlformats.org/officeDocument/2006/relationships/tags" Target="../tags/tag191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tags" Target="../tags/tag201.xml"/><Relationship Id="rId13" Type="http://schemas.openxmlformats.org/officeDocument/2006/relationships/tags" Target="../tags/tag206.xml"/><Relationship Id="rId18" Type="http://schemas.openxmlformats.org/officeDocument/2006/relationships/slideMaster" Target="../slideMasters/slideMaster3.xml"/><Relationship Id="rId3" Type="http://schemas.openxmlformats.org/officeDocument/2006/relationships/tags" Target="../tags/tag196.xml"/><Relationship Id="rId7" Type="http://schemas.openxmlformats.org/officeDocument/2006/relationships/tags" Target="../tags/tag200.xml"/><Relationship Id="rId12" Type="http://schemas.openxmlformats.org/officeDocument/2006/relationships/tags" Target="../tags/tag205.xml"/><Relationship Id="rId17" Type="http://schemas.openxmlformats.org/officeDocument/2006/relationships/tags" Target="../tags/tag210.xml"/><Relationship Id="rId2" Type="http://schemas.openxmlformats.org/officeDocument/2006/relationships/tags" Target="../tags/tag195.xml"/><Relationship Id="rId16" Type="http://schemas.openxmlformats.org/officeDocument/2006/relationships/tags" Target="../tags/tag209.xml"/><Relationship Id="rId1" Type="http://schemas.openxmlformats.org/officeDocument/2006/relationships/tags" Target="../tags/tag194.xml"/><Relationship Id="rId6" Type="http://schemas.openxmlformats.org/officeDocument/2006/relationships/tags" Target="../tags/tag199.xml"/><Relationship Id="rId11" Type="http://schemas.openxmlformats.org/officeDocument/2006/relationships/tags" Target="../tags/tag204.xml"/><Relationship Id="rId5" Type="http://schemas.openxmlformats.org/officeDocument/2006/relationships/tags" Target="../tags/tag198.xml"/><Relationship Id="rId15" Type="http://schemas.openxmlformats.org/officeDocument/2006/relationships/tags" Target="../tags/tag208.xml"/><Relationship Id="rId10" Type="http://schemas.openxmlformats.org/officeDocument/2006/relationships/tags" Target="../tags/tag203.xml"/><Relationship Id="rId4" Type="http://schemas.openxmlformats.org/officeDocument/2006/relationships/tags" Target="../tags/tag197.xml"/><Relationship Id="rId9" Type="http://schemas.openxmlformats.org/officeDocument/2006/relationships/tags" Target="../tags/tag202.xml"/><Relationship Id="rId14" Type="http://schemas.openxmlformats.org/officeDocument/2006/relationships/tags" Target="../tags/tag207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tags" Target="../tags/tag218.xml"/><Relationship Id="rId3" Type="http://schemas.openxmlformats.org/officeDocument/2006/relationships/tags" Target="../tags/tag213.xml"/><Relationship Id="rId7" Type="http://schemas.openxmlformats.org/officeDocument/2006/relationships/tags" Target="../tags/tag217.xml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tags" Target="../tags/tag216.xml"/><Relationship Id="rId11" Type="http://schemas.openxmlformats.org/officeDocument/2006/relationships/slideMaster" Target="../slideMasters/slideMaster3.xml"/><Relationship Id="rId5" Type="http://schemas.openxmlformats.org/officeDocument/2006/relationships/tags" Target="../tags/tag215.xml"/><Relationship Id="rId10" Type="http://schemas.openxmlformats.org/officeDocument/2006/relationships/tags" Target="../tags/tag220.xml"/><Relationship Id="rId4" Type="http://schemas.openxmlformats.org/officeDocument/2006/relationships/tags" Target="../tags/tag214.xml"/><Relationship Id="rId9" Type="http://schemas.openxmlformats.org/officeDocument/2006/relationships/tags" Target="../tags/tag219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tags" Target="../tags/tag228.xml"/><Relationship Id="rId13" Type="http://schemas.openxmlformats.org/officeDocument/2006/relationships/tags" Target="../tags/tag233.xml"/><Relationship Id="rId3" Type="http://schemas.openxmlformats.org/officeDocument/2006/relationships/tags" Target="../tags/tag223.xml"/><Relationship Id="rId7" Type="http://schemas.openxmlformats.org/officeDocument/2006/relationships/tags" Target="../tags/tag227.xml"/><Relationship Id="rId12" Type="http://schemas.openxmlformats.org/officeDocument/2006/relationships/tags" Target="../tags/tag232.xml"/><Relationship Id="rId17" Type="http://schemas.openxmlformats.org/officeDocument/2006/relationships/slideMaster" Target="../slideMasters/slideMaster3.xml"/><Relationship Id="rId2" Type="http://schemas.openxmlformats.org/officeDocument/2006/relationships/tags" Target="../tags/tag222.xml"/><Relationship Id="rId16" Type="http://schemas.openxmlformats.org/officeDocument/2006/relationships/tags" Target="../tags/tag236.xml"/><Relationship Id="rId1" Type="http://schemas.openxmlformats.org/officeDocument/2006/relationships/tags" Target="../tags/tag221.xml"/><Relationship Id="rId6" Type="http://schemas.openxmlformats.org/officeDocument/2006/relationships/tags" Target="../tags/tag226.xml"/><Relationship Id="rId11" Type="http://schemas.openxmlformats.org/officeDocument/2006/relationships/tags" Target="../tags/tag231.xml"/><Relationship Id="rId5" Type="http://schemas.openxmlformats.org/officeDocument/2006/relationships/tags" Target="../tags/tag225.xml"/><Relationship Id="rId15" Type="http://schemas.openxmlformats.org/officeDocument/2006/relationships/tags" Target="../tags/tag235.xml"/><Relationship Id="rId10" Type="http://schemas.openxmlformats.org/officeDocument/2006/relationships/tags" Target="../tags/tag230.xml"/><Relationship Id="rId4" Type="http://schemas.openxmlformats.org/officeDocument/2006/relationships/tags" Target="../tags/tag224.xml"/><Relationship Id="rId9" Type="http://schemas.openxmlformats.org/officeDocument/2006/relationships/tags" Target="../tags/tag229.xml"/><Relationship Id="rId14" Type="http://schemas.openxmlformats.org/officeDocument/2006/relationships/tags" Target="../tags/tag234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tags" Target="../tags/tag244.xml"/><Relationship Id="rId3" Type="http://schemas.openxmlformats.org/officeDocument/2006/relationships/tags" Target="../tags/tag239.xml"/><Relationship Id="rId7" Type="http://schemas.openxmlformats.org/officeDocument/2006/relationships/tags" Target="../tags/tag243.xml"/><Relationship Id="rId12" Type="http://schemas.openxmlformats.org/officeDocument/2006/relationships/slideMaster" Target="../slideMasters/slideMaster3.xml"/><Relationship Id="rId2" Type="http://schemas.openxmlformats.org/officeDocument/2006/relationships/tags" Target="../tags/tag238.xml"/><Relationship Id="rId1" Type="http://schemas.openxmlformats.org/officeDocument/2006/relationships/tags" Target="../tags/tag237.xml"/><Relationship Id="rId6" Type="http://schemas.openxmlformats.org/officeDocument/2006/relationships/tags" Target="../tags/tag242.xml"/><Relationship Id="rId11" Type="http://schemas.openxmlformats.org/officeDocument/2006/relationships/tags" Target="../tags/tag247.xml"/><Relationship Id="rId5" Type="http://schemas.openxmlformats.org/officeDocument/2006/relationships/tags" Target="../tags/tag241.xml"/><Relationship Id="rId10" Type="http://schemas.openxmlformats.org/officeDocument/2006/relationships/tags" Target="../tags/tag246.xml"/><Relationship Id="rId4" Type="http://schemas.openxmlformats.org/officeDocument/2006/relationships/tags" Target="../tags/tag240.xml"/><Relationship Id="rId9" Type="http://schemas.openxmlformats.org/officeDocument/2006/relationships/tags" Target="../tags/tag245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tags" Target="../tags/tag255.xml"/><Relationship Id="rId13" Type="http://schemas.openxmlformats.org/officeDocument/2006/relationships/tags" Target="../tags/tag260.xml"/><Relationship Id="rId18" Type="http://schemas.openxmlformats.org/officeDocument/2006/relationships/slideMaster" Target="../slideMasters/slideMaster3.xml"/><Relationship Id="rId3" Type="http://schemas.openxmlformats.org/officeDocument/2006/relationships/tags" Target="../tags/tag250.xml"/><Relationship Id="rId7" Type="http://schemas.openxmlformats.org/officeDocument/2006/relationships/tags" Target="../tags/tag254.xml"/><Relationship Id="rId12" Type="http://schemas.openxmlformats.org/officeDocument/2006/relationships/tags" Target="../tags/tag259.xml"/><Relationship Id="rId17" Type="http://schemas.openxmlformats.org/officeDocument/2006/relationships/tags" Target="../tags/tag264.xml"/><Relationship Id="rId2" Type="http://schemas.openxmlformats.org/officeDocument/2006/relationships/tags" Target="../tags/tag249.xml"/><Relationship Id="rId16" Type="http://schemas.openxmlformats.org/officeDocument/2006/relationships/tags" Target="../tags/tag263.xml"/><Relationship Id="rId1" Type="http://schemas.openxmlformats.org/officeDocument/2006/relationships/tags" Target="../tags/tag248.xml"/><Relationship Id="rId6" Type="http://schemas.openxmlformats.org/officeDocument/2006/relationships/tags" Target="../tags/tag253.xml"/><Relationship Id="rId11" Type="http://schemas.openxmlformats.org/officeDocument/2006/relationships/tags" Target="../tags/tag258.xml"/><Relationship Id="rId5" Type="http://schemas.openxmlformats.org/officeDocument/2006/relationships/tags" Target="../tags/tag252.xml"/><Relationship Id="rId15" Type="http://schemas.openxmlformats.org/officeDocument/2006/relationships/tags" Target="../tags/tag262.xml"/><Relationship Id="rId10" Type="http://schemas.openxmlformats.org/officeDocument/2006/relationships/tags" Target="../tags/tag257.xml"/><Relationship Id="rId4" Type="http://schemas.openxmlformats.org/officeDocument/2006/relationships/tags" Target="../tags/tag251.xml"/><Relationship Id="rId9" Type="http://schemas.openxmlformats.org/officeDocument/2006/relationships/tags" Target="../tags/tag256.xml"/><Relationship Id="rId14" Type="http://schemas.openxmlformats.org/officeDocument/2006/relationships/tags" Target="../tags/tag26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968" y="136131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968" y="38409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184" y="523097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氛围图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任意多边形 7"/>
          <p:cNvSpPr/>
          <p:nvPr userDrawn="1">
            <p:custDataLst>
              <p:tags r:id="rId2"/>
            </p:custDataLst>
          </p:nvPr>
        </p:nvSpPr>
        <p:spPr>
          <a:xfrm>
            <a:off x="5156201" y="2882902"/>
            <a:ext cx="1879600" cy="165100"/>
          </a:xfrm>
          <a:custGeom>
            <a:avLst/>
            <a:gdLst>
              <a:gd name="connisteX0" fmla="*/ 0 w 1879604"/>
              <a:gd name="connsiteY0" fmla="*/ 82552 h 165104"/>
              <a:gd name="connisteX1" fmla="*/ 82552 w 1879604"/>
              <a:gd name="connsiteY1" fmla="*/ 0 h 165104"/>
              <a:gd name="connisteX2" fmla="*/ 1797052 w 1879604"/>
              <a:gd name="connsiteY2" fmla="*/ 0 h 165104"/>
              <a:gd name="connisteX3" fmla="*/ 1879604 w 1879604"/>
              <a:gd name="connsiteY3" fmla="*/ 82552 h 165104"/>
              <a:gd name="connisteX4" fmla="*/ 1879604 w 1879604"/>
              <a:gd name="connsiteY4" fmla="*/ 82552 h 165104"/>
              <a:gd name="connisteX5" fmla="*/ 1797052 w 1879604"/>
              <a:gd name="connsiteY5" fmla="*/ 165104 h 165104"/>
              <a:gd name="connisteX6" fmla="*/ 82552 w 1879604"/>
              <a:gd name="connsiteY6" fmla="*/ 165104 h 165104"/>
              <a:gd name="connisteX7" fmla="*/ 0 w 1879604"/>
              <a:gd name="connsiteY7" fmla="*/ 82552 h 165104"/>
              <a:gd name="connisteX8" fmla="*/ 0 w 1879604"/>
              <a:gd name="connsiteY8" fmla="*/ 82552 h 16510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879604" h="165104">
                <a:moveTo>
                  <a:pt x="0" y="82552"/>
                </a:moveTo>
                <a:cubicBezTo>
                  <a:pt x="0" y="36960"/>
                  <a:pt x="36960" y="0"/>
                  <a:pt x="82552" y="0"/>
                </a:cubicBezTo>
                <a:lnTo>
                  <a:pt x="1797052" y="0"/>
                </a:lnTo>
                <a:cubicBezTo>
                  <a:pt x="1842644" y="0"/>
                  <a:pt x="1879604" y="36960"/>
                  <a:pt x="1879604" y="82552"/>
                </a:cubicBezTo>
                <a:lnTo>
                  <a:pt x="1879604" y="82552"/>
                </a:lnTo>
                <a:cubicBezTo>
                  <a:pt x="1879604" y="128144"/>
                  <a:pt x="1842644" y="165104"/>
                  <a:pt x="1797052" y="165104"/>
                </a:cubicBezTo>
                <a:lnTo>
                  <a:pt x="82552" y="165104"/>
                </a:lnTo>
                <a:cubicBezTo>
                  <a:pt x="36960" y="165104"/>
                  <a:pt x="0" y="128144"/>
                  <a:pt x="0" y="82552"/>
                </a:cubicBezTo>
                <a:lnTo>
                  <a:pt x="0" y="82552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2025/12/15</a:t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‹#›</a:t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副标题 8"/>
          <p:cNvSpPr>
            <a:spLocks noGrp="1"/>
          </p:cNvSpPr>
          <p:nvPr>
            <p:ph type="subTitle" idx="13" hasCustomPrompt="1"/>
            <p:custDataLst>
              <p:tags r:id="rId6"/>
            </p:custDataLst>
          </p:nvPr>
        </p:nvSpPr>
        <p:spPr>
          <a:xfrm>
            <a:off x="3898901" y="2613657"/>
            <a:ext cx="4394204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5000"/>
              </a:lnSpc>
              <a:buNone/>
              <a:defRPr sz="2400" b="0">
                <a:solidFill>
                  <a:srgbClr val="FFFFFF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THE END</a:t>
            </a:r>
          </a:p>
        </p:txBody>
      </p:sp>
      <p:sp>
        <p:nvSpPr>
          <p:cNvPr id="10" name="标题 9"/>
          <p:cNvSpPr>
            <a:spLocks noGrp="1"/>
          </p:cNvSpPr>
          <p:nvPr>
            <p:ph type="ctrTitle" idx="14" hasCustomPrompt="1"/>
            <p:custDataLst>
              <p:tags r:id="rId7"/>
            </p:custDataLst>
          </p:nvPr>
        </p:nvSpPr>
        <p:spPr>
          <a:xfrm>
            <a:off x="3835396" y="3206746"/>
            <a:ext cx="4521196" cy="1015999"/>
          </a:xfrm>
          <a:noFill/>
        </p:spPr>
        <p:txBody>
          <a:bodyPr lIns="0" tIns="0" rIns="0" bIns="0" anchor="t">
            <a:noAutofit/>
          </a:bodyPr>
          <a:lstStyle>
            <a:lvl1pPr algn="ctr">
              <a:lnSpc>
                <a:spcPct val="104000"/>
              </a:lnSpc>
              <a:buNone/>
              <a:defRPr sz="64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谢谢观看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节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氛围图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任意多边形 7"/>
          <p:cNvSpPr/>
          <p:nvPr userDrawn="1">
            <p:custDataLst>
              <p:tags r:id="rId2"/>
            </p:custDataLst>
          </p:nvPr>
        </p:nvSpPr>
        <p:spPr>
          <a:xfrm>
            <a:off x="1041401" y="2476497"/>
            <a:ext cx="2336800" cy="1917700"/>
          </a:xfrm>
          <a:custGeom>
            <a:avLst/>
            <a:gdLst>
              <a:gd name="connisteX0" fmla="*/ 643728 w 2337078"/>
              <a:gd name="connsiteY0" fmla="*/ 197949 h 1917697"/>
              <a:gd name="connisteX1" fmla="*/ 929185 w 2337078"/>
              <a:gd name="connsiteY1" fmla="*/ 0 h 1917697"/>
              <a:gd name="connisteX2" fmla="*/ 2337078 w 2337078"/>
              <a:gd name="connsiteY2" fmla="*/ 0 h 1917697"/>
              <a:gd name="connisteX3" fmla="*/ 1693340 w 2337078"/>
              <a:gd name="connsiteY3" fmla="*/ 1719748 h 1917697"/>
              <a:gd name="connisteX4" fmla="*/ 1407883 w 2337078"/>
              <a:gd name="connsiteY4" fmla="*/ 1917697 h 1917697"/>
              <a:gd name="connisteX5" fmla="*/ 0 w 2337078"/>
              <a:gd name="connsiteY5" fmla="*/ 1917697 h 1917697"/>
              <a:gd name="connisteX6" fmla="*/ 643728 w 2337078"/>
              <a:gd name="connsiteY6" fmla="*/ 197949 h 191769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2337078" h="1917698">
                <a:moveTo>
                  <a:pt x="643728" y="197949"/>
                </a:moveTo>
                <a:cubicBezTo>
                  <a:pt x="688296" y="78894"/>
                  <a:pt x="802066" y="0"/>
                  <a:pt x="929186" y="0"/>
                </a:cubicBezTo>
                <a:lnTo>
                  <a:pt x="2337078" y="0"/>
                </a:lnTo>
                <a:lnTo>
                  <a:pt x="1693341" y="1719749"/>
                </a:lnTo>
                <a:cubicBezTo>
                  <a:pt x="1648773" y="1838804"/>
                  <a:pt x="1535012" y="1917698"/>
                  <a:pt x="1407883" y="1917698"/>
                </a:cubicBezTo>
                <a:lnTo>
                  <a:pt x="0" y="1917698"/>
                </a:lnTo>
                <a:lnTo>
                  <a:pt x="643728" y="197949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162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2025/12/15</a:t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‹#›</a:t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ctrTitle" idx="13" hasCustomPrompt="1"/>
            <p:custDataLst>
              <p:tags r:id="rId6"/>
            </p:custDataLst>
          </p:nvPr>
        </p:nvSpPr>
        <p:spPr>
          <a:xfrm>
            <a:off x="3733800" y="2284095"/>
            <a:ext cx="7131685" cy="2289810"/>
          </a:xfrm>
          <a:noFill/>
        </p:spPr>
        <p:txBody>
          <a:bodyPr lIns="0" tIns="0" rIns="0" bIns="0" anchor="ctr">
            <a:normAutofit/>
          </a:bodyPr>
          <a:lstStyle>
            <a:lvl1pPr algn="l">
              <a:lnSpc>
                <a:spcPct val="104000"/>
              </a:lnSpc>
              <a:buNone/>
              <a:defRPr sz="4800" b="0">
                <a:solidFill>
                  <a:srgbClr val="FFFFFF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章节页的标题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idx="14" hasCustomPrompt="1"/>
            <p:custDataLst>
              <p:tags r:id="rId7"/>
            </p:custDataLst>
          </p:nvPr>
        </p:nvSpPr>
        <p:spPr>
          <a:xfrm>
            <a:off x="368302" y="2351450"/>
            <a:ext cx="2451104" cy="2117741"/>
          </a:xfrm>
          <a:noFill/>
        </p:spPr>
        <p:txBody>
          <a:bodyPr lIns="0" tIns="0" rIns="0" bIns="0" anchor="ctr">
            <a:noAutofit/>
          </a:bodyPr>
          <a:lstStyle>
            <a:lvl1pPr algn="r">
              <a:lnSpc>
                <a:spcPct val="109000"/>
              </a:lnSpc>
              <a:buNone/>
              <a:defRPr sz="10000" b="0">
                <a:solidFill>
                  <a:srgbClr val="FFFFFF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0</a:t>
            </a:r>
            <a:r>
              <a:rPr lang="en-US" altLang="zh-CN">
                <a:latin typeface="MiSans Normal" panose="00000500000000000000" charset="-122"/>
                <a:ea typeface="MiSans Normal" panose="00000500000000000000" charset="-122"/>
              </a:rPr>
              <a:t>1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封面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氛围图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任意多边形 4"/>
          <p:cNvSpPr/>
          <p:nvPr userDrawn="1">
            <p:custDataLst>
              <p:tags r:id="rId2"/>
            </p:custDataLst>
          </p:nvPr>
        </p:nvSpPr>
        <p:spPr>
          <a:xfrm>
            <a:off x="1015999" y="0"/>
            <a:ext cx="1270635" cy="609600"/>
          </a:xfrm>
          <a:custGeom>
            <a:avLst/>
            <a:gdLst>
              <a:gd name="connisteX0" fmla="*/ 0 w 1270001"/>
              <a:gd name="connsiteY0" fmla="*/ 0 h 609603"/>
              <a:gd name="connisteX1" fmla="*/ 1270001 w 1270001"/>
              <a:gd name="connsiteY1" fmla="*/ 0 h 609603"/>
              <a:gd name="connisteX2" fmla="*/ 1270001 w 1270001"/>
              <a:gd name="connsiteY2" fmla="*/ 406395 h 609603"/>
              <a:gd name="connisteX3" fmla="*/ 1066803 w 1270001"/>
              <a:gd name="connsiteY3" fmla="*/ 609603 h 609603"/>
              <a:gd name="connisteX4" fmla="*/ 203197 w 1270001"/>
              <a:gd name="connsiteY4" fmla="*/ 609603 h 609603"/>
              <a:gd name="connisteX5" fmla="*/ 0 w 1270001"/>
              <a:gd name="connsiteY5" fmla="*/ 406395 h 609603"/>
              <a:gd name="connisteX6" fmla="*/ 0 w 1270001"/>
              <a:gd name="connsiteY6" fmla="*/ 0 h 60960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1270001" h="609603">
                <a:moveTo>
                  <a:pt x="0" y="0"/>
                </a:moveTo>
                <a:lnTo>
                  <a:pt x="1270001" y="0"/>
                </a:lnTo>
                <a:lnTo>
                  <a:pt x="1270001" y="406396"/>
                </a:lnTo>
                <a:cubicBezTo>
                  <a:pt x="1270001" y="518620"/>
                  <a:pt x="1179027" y="609603"/>
                  <a:pt x="1066803" y="609603"/>
                </a:cubicBezTo>
                <a:lnTo>
                  <a:pt x="203198" y="609603"/>
                </a:lnTo>
                <a:cubicBezTo>
                  <a:pt x="90974" y="609603"/>
                  <a:pt x="0" y="518620"/>
                  <a:pt x="0" y="406396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162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2025/12/15</a:t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‹#›</a:t>
            </a:fld>
            <a:endParaRPr lang="zh-CN" altLang="en-US" dirty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3" hasCustomPrompt="1"/>
            <p:custDataLst>
              <p:tags r:id="rId6"/>
            </p:custDataLst>
          </p:nvPr>
        </p:nvSpPr>
        <p:spPr>
          <a:xfrm>
            <a:off x="1015999" y="2012948"/>
            <a:ext cx="9296403" cy="457200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25000"/>
              </a:lnSpc>
              <a:buNone/>
              <a:defRPr sz="2400" b="0">
                <a:solidFill>
                  <a:srgbClr val="FFFFFF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20XX YEAR</a:t>
            </a:r>
          </a:p>
        </p:txBody>
      </p:sp>
      <p:sp>
        <p:nvSpPr>
          <p:cNvPr id="7" name="标题 6"/>
          <p:cNvSpPr>
            <a:spLocks noGrp="1"/>
          </p:cNvSpPr>
          <p:nvPr>
            <p:ph type="ctrTitle" idx="14" hasCustomPrompt="1"/>
            <p:custDataLst>
              <p:tags r:id="rId7"/>
            </p:custDataLst>
          </p:nvPr>
        </p:nvSpPr>
        <p:spPr>
          <a:xfrm>
            <a:off x="1016000" y="2520950"/>
            <a:ext cx="9410700" cy="2489200"/>
          </a:xfrm>
          <a:noFill/>
        </p:spPr>
        <p:txBody>
          <a:bodyPr lIns="0" tIns="0" rIns="0" bIns="0" anchor="t">
            <a:normAutofit/>
          </a:bodyPr>
          <a:lstStyle>
            <a:lvl1pPr algn="l">
              <a:lnSpc>
                <a:spcPct val="111000"/>
              </a:lnSpc>
              <a:buNone/>
              <a:defRPr sz="60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科技风年终总结汇报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5" hasCustomPrompt="1"/>
            <p:custDataLst>
              <p:tags r:id="rId8"/>
            </p:custDataLst>
          </p:nvPr>
        </p:nvSpPr>
        <p:spPr>
          <a:xfrm>
            <a:off x="1015999" y="5187946"/>
            <a:ext cx="9296403" cy="457200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25000"/>
              </a:lnSpc>
              <a:buNone/>
              <a:defRPr sz="2400" b="0">
                <a:solidFill>
                  <a:srgbClr val="FFFFFF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BY WPS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节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氛围图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任意多边形 7"/>
          <p:cNvSpPr/>
          <p:nvPr userDrawn="1">
            <p:custDataLst>
              <p:tags r:id="rId2"/>
            </p:custDataLst>
          </p:nvPr>
        </p:nvSpPr>
        <p:spPr>
          <a:xfrm>
            <a:off x="1041401" y="2476497"/>
            <a:ext cx="2336800" cy="1917700"/>
          </a:xfrm>
          <a:custGeom>
            <a:avLst/>
            <a:gdLst>
              <a:gd name="connisteX0" fmla="*/ 643728 w 2337078"/>
              <a:gd name="connsiteY0" fmla="*/ 197949 h 1917697"/>
              <a:gd name="connisteX1" fmla="*/ 929185 w 2337078"/>
              <a:gd name="connsiteY1" fmla="*/ 0 h 1917697"/>
              <a:gd name="connisteX2" fmla="*/ 2337078 w 2337078"/>
              <a:gd name="connsiteY2" fmla="*/ 0 h 1917697"/>
              <a:gd name="connisteX3" fmla="*/ 1693340 w 2337078"/>
              <a:gd name="connsiteY3" fmla="*/ 1719748 h 1917697"/>
              <a:gd name="connisteX4" fmla="*/ 1407883 w 2337078"/>
              <a:gd name="connsiteY4" fmla="*/ 1917697 h 1917697"/>
              <a:gd name="connisteX5" fmla="*/ 0 w 2337078"/>
              <a:gd name="connsiteY5" fmla="*/ 1917697 h 1917697"/>
              <a:gd name="connisteX6" fmla="*/ 643728 w 2337078"/>
              <a:gd name="connsiteY6" fmla="*/ 197949 h 191769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2337078" h="1917698">
                <a:moveTo>
                  <a:pt x="643728" y="197949"/>
                </a:moveTo>
                <a:cubicBezTo>
                  <a:pt x="688296" y="78894"/>
                  <a:pt x="802066" y="0"/>
                  <a:pt x="929186" y="0"/>
                </a:cubicBezTo>
                <a:lnTo>
                  <a:pt x="2337078" y="0"/>
                </a:lnTo>
                <a:lnTo>
                  <a:pt x="1693341" y="1719749"/>
                </a:lnTo>
                <a:cubicBezTo>
                  <a:pt x="1648773" y="1838804"/>
                  <a:pt x="1535012" y="1917698"/>
                  <a:pt x="1407883" y="1917698"/>
                </a:cubicBezTo>
                <a:lnTo>
                  <a:pt x="0" y="1917698"/>
                </a:lnTo>
                <a:lnTo>
                  <a:pt x="643728" y="197949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162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3" hasCustomPrompt="1"/>
            <p:custDataLst>
              <p:tags r:id="rId6"/>
            </p:custDataLst>
          </p:nvPr>
        </p:nvSpPr>
        <p:spPr>
          <a:xfrm>
            <a:off x="3733800" y="2284095"/>
            <a:ext cx="7131685" cy="2289810"/>
          </a:xfrm>
          <a:noFill/>
        </p:spPr>
        <p:txBody>
          <a:bodyPr lIns="0" tIns="0" rIns="0" bIns="0" anchor="ctr">
            <a:normAutofit/>
          </a:bodyPr>
          <a:lstStyle>
            <a:lvl1pPr algn="l">
              <a:lnSpc>
                <a:spcPct val="104000"/>
              </a:lnSpc>
              <a:buNone/>
              <a:defRPr sz="4800" b="0">
                <a:solidFill>
                  <a:srgbClr val="FFFFFF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章节页的标题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idx="14" hasCustomPrompt="1"/>
            <p:custDataLst>
              <p:tags r:id="rId7"/>
            </p:custDataLst>
          </p:nvPr>
        </p:nvSpPr>
        <p:spPr>
          <a:xfrm>
            <a:off x="368302" y="2351450"/>
            <a:ext cx="2451104" cy="2117741"/>
          </a:xfrm>
          <a:noFill/>
        </p:spPr>
        <p:txBody>
          <a:bodyPr lIns="0" tIns="0" rIns="0" bIns="0" anchor="ctr">
            <a:noAutofit/>
          </a:bodyPr>
          <a:lstStyle>
            <a:lvl1pPr algn="r">
              <a:lnSpc>
                <a:spcPct val="109000"/>
              </a:lnSpc>
              <a:buNone/>
              <a:defRPr sz="10000" b="0">
                <a:solidFill>
                  <a:srgbClr val="FFFFFF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0</a:t>
            </a:r>
            <a:r>
              <a:rPr lang="en-US" altLang="zh-CN"/>
              <a:t>1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84" y="1983597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2025/12/15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氛围图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任意多边形 7"/>
          <p:cNvSpPr/>
          <p:nvPr userDrawn="1">
            <p:custDataLst>
              <p:tags r:id="rId2"/>
            </p:custDataLst>
          </p:nvPr>
        </p:nvSpPr>
        <p:spPr>
          <a:xfrm>
            <a:off x="5156201" y="2882902"/>
            <a:ext cx="1879600" cy="165100"/>
          </a:xfrm>
          <a:custGeom>
            <a:avLst/>
            <a:gdLst>
              <a:gd name="connisteX0" fmla="*/ 0 w 1879604"/>
              <a:gd name="connsiteY0" fmla="*/ 82552 h 165104"/>
              <a:gd name="connisteX1" fmla="*/ 82552 w 1879604"/>
              <a:gd name="connsiteY1" fmla="*/ 0 h 165104"/>
              <a:gd name="connisteX2" fmla="*/ 1797052 w 1879604"/>
              <a:gd name="connsiteY2" fmla="*/ 0 h 165104"/>
              <a:gd name="connisteX3" fmla="*/ 1879604 w 1879604"/>
              <a:gd name="connsiteY3" fmla="*/ 82552 h 165104"/>
              <a:gd name="connisteX4" fmla="*/ 1879604 w 1879604"/>
              <a:gd name="connsiteY4" fmla="*/ 82552 h 165104"/>
              <a:gd name="connisteX5" fmla="*/ 1797052 w 1879604"/>
              <a:gd name="connsiteY5" fmla="*/ 165104 h 165104"/>
              <a:gd name="connisteX6" fmla="*/ 82552 w 1879604"/>
              <a:gd name="connsiteY6" fmla="*/ 165104 h 165104"/>
              <a:gd name="connisteX7" fmla="*/ 0 w 1879604"/>
              <a:gd name="connsiteY7" fmla="*/ 82552 h 165104"/>
              <a:gd name="connisteX8" fmla="*/ 0 w 1879604"/>
              <a:gd name="connsiteY8" fmla="*/ 82552 h 16510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879604" h="165104">
                <a:moveTo>
                  <a:pt x="0" y="82552"/>
                </a:moveTo>
                <a:cubicBezTo>
                  <a:pt x="0" y="36960"/>
                  <a:pt x="36960" y="0"/>
                  <a:pt x="82552" y="0"/>
                </a:cubicBezTo>
                <a:lnTo>
                  <a:pt x="1797052" y="0"/>
                </a:lnTo>
                <a:cubicBezTo>
                  <a:pt x="1842644" y="0"/>
                  <a:pt x="1879604" y="36960"/>
                  <a:pt x="1879604" y="82552"/>
                </a:cubicBezTo>
                <a:lnTo>
                  <a:pt x="1879604" y="82552"/>
                </a:lnTo>
                <a:cubicBezTo>
                  <a:pt x="1879604" y="128144"/>
                  <a:pt x="1842644" y="165104"/>
                  <a:pt x="1797052" y="165104"/>
                </a:cubicBezTo>
                <a:lnTo>
                  <a:pt x="82552" y="165104"/>
                </a:lnTo>
                <a:cubicBezTo>
                  <a:pt x="36960" y="165104"/>
                  <a:pt x="0" y="128144"/>
                  <a:pt x="0" y="82552"/>
                </a:cubicBezTo>
                <a:lnTo>
                  <a:pt x="0" y="82552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3" hasCustomPrompt="1"/>
            <p:custDataLst>
              <p:tags r:id="rId6"/>
            </p:custDataLst>
          </p:nvPr>
        </p:nvSpPr>
        <p:spPr>
          <a:xfrm>
            <a:off x="3898901" y="2613657"/>
            <a:ext cx="4394204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5000"/>
              </a:lnSpc>
              <a:buNone/>
              <a:defRPr sz="2400" b="0">
                <a:solidFill>
                  <a:srgbClr val="FFFFFF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THE END</a:t>
            </a:r>
          </a:p>
        </p:txBody>
      </p:sp>
      <p:sp>
        <p:nvSpPr>
          <p:cNvPr id="10" name="标题 9"/>
          <p:cNvSpPr>
            <a:spLocks noGrp="1"/>
          </p:cNvSpPr>
          <p:nvPr>
            <p:ph type="ctrTitle" idx="14" hasCustomPrompt="1"/>
            <p:custDataLst>
              <p:tags r:id="rId7"/>
            </p:custDataLst>
          </p:nvPr>
        </p:nvSpPr>
        <p:spPr>
          <a:xfrm>
            <a:off x="3835396" y="3206746"/>
            <a:ext cx="4521196" cy="1015999"/>
          </a:xfrm>
          <a:noFill/>
        </p:spPr>
        <p:txBody>
          <a:bodyPr lIns="0" tIns="0" rIns="0" bIns="0" anchor="t">
            <a:noAutofit/>
          </a:bodyPr>
          <a:lstStyle>
            <a:lvl1pPr algn="ctr">
              <a:lnSpc>
                <a:spcPct val="104000"/>
              </a:lnSpc>
              <a:buNone/>
              <a:defRPr sz="64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谢谢观看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5" name="任意多边形 4"/>
          <p:cNvSpPr/>
          <p:nvPr userDrawn="1">
            <p:custDataLst>
              <p:tags r:id="rId4"/>
            </p:custDataLst>
          </p:nvPr>
        </p:nvSpPr>
        <p:spPr>
          <a:xfrm>
            <a:off x="10921996" y="6349996"/>
            <a:ext cx="1270000" cy="508635"/>
          </a:xfrm>
          <a:custGeom>
            <a:avLst/>
            <a:gdLst>
              <a:gd name="connisteX0" fmla="*/ 0 w 1270001"/>
              <a:gd name="connsiteY0" fmla="*/ 203197 h 508004"/>
              <a:gd name="connisteX1" fmla="*/ 203197 w 1270001"/>
              <a:gd name="connsiteY1" fmla="*/ 0 h 508004"/>
              <a:gd name="connisteX2" fmla="*/ 1270001 w 1270001"/>
              <a:gd name="connsiteY2" fmla="*/ 0 h 508004"/>
              <a:gd name="connisteX3" fmla="*/ 1270001 w 1270001"/>
              <a:gd name="connsiteY3" fmla="*/ 508004 h 508004"/>
              <a:gd name="connisteX4" fmla="*/ 0 w 1270001"/>
              <a:gd name="connsiteY4" fmla="*/ 508004 h 508004"/>
              <a:gd name="connisteX5" fmla="*/ 0 w 1270001"/>
              <a:gd name="connsiteY5" fmla="*/ 203197 h 50800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0" t="0" r="0" b="0"/>
            <a:pathLst>
              <a:path w="1270001" h="508004">
                <a:moveTo>
                  <a:pt x="0" y="203198"/>
                </a:moveTo>
                <a:cubicBezTo>
                  <a:pt x="0" y="90974"/>
                  <a:pt x="90974" y="0"/>
                  <a:pt x="203198" y="0"/>
                </a:cubicBezTo>
                <a:lnTo>
                  <a:pt x="1270001" y="0"/>
                </a:lnTo>
                <a:lnTo>
                  <a:pt x="1270001" y="508004"/>
                </a:lnTo>
                <a:lnTo>
                  <a:pt x="0" y="508004"/>
                </a:lnTo>
                <a:lnTo>
                  <a:pt x="0" y="203198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162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C:/Users/win10/AppData/Local/Temp/figmazip/slide_935eabbb91aa80f5\datas\氛围图-12001&amp;66983.png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9" r:link="rId10"/>
          <a:stretch>
            <a:fillRect/>
          </a:stretch>
        </p:blipFill>
        <p:spPr>
          <a:xfrm>
            <a:off x="0" y="0"/>
            <a:ext cx="3581400" cy="6858000"/>
          </a:xfrm>
          <a:prstGeom prst="rect">
            <a:avLst/>
          </a:prstGeom>
        </p:spPr>
      </p:pic>
      <p:sp>
        <p:nvSpPr>
          <p:cNvPr id="7" name="副标题 6"/>
          <p:cNvSpPr>
            <a:spLocks noGrp="1"/>
          </p:cNvSpPr>
          <p:nvPr>
            <p:ph type="subTitle" idx="13" hasCustomPrompt="1"/>
            <p:custDataLst>
              <p:tags r:id="rId6"/>
            </p:custDataLst>
          </p:nvPr>
        </p:nvSpPr>
        <p:spPr>
          <a:xfrm>
            <a:off x="609603" y="2766057"/>
            <a:ext cx="2438403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5000"/>
              </a:lnSpc>
              <a:buNone/>
              <a:defRPr sz="2400" b="0">
                <a:solidFill>
                  <a:srgbClr val="FFFFFF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</a:p>
        </p:txBody>
      </p:sp>
      <p:sp>
        <p:nvSpPr>
          <p:cNvPr id="8" name="标题 7"/>
          <p:cNvSpPr>
            <a:spLocks noGrp="1"/>
          </p:cNvSpPr>
          <p:nvPr>
            <p:ph type="ctrTitle" idx="14" hasCustomPrompt="1"/>
            <p:custDataLst>
              <p:tags r:id="rId7"/>
            </p:custDataLst>
          </p:nvPr>
        </p:nvSpPr>
        <p:spPr>
          <a:xfrm>
            <a:off x="609603" y="3289298"/>
            <a:ext cx="2501899" cy="761997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14000"/>
              </a:lnSpc>
              <a:buNone/>
              <a:defRPr sz="4400" b="1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目录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2025/12/15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Subtitle 10"/>
          <p:cNvSpPr>
            <a:spLocks noGrp="1"/>
          </p:cNvSpPr>
          <p:nvPr>
            <p:ph type="subTitle" idx="17826305" hasCustomPrompt="1"/>
            <p:custDataLst>
              <p:tags r:id="rId4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</a:p>
        </p:txBody>
      </p:sp>
      <p:sp>
        <p:nvSpPr>
          <p:cNvPr id="12" name="Title 11"/>
          <p:cNvSpPr>
            <a:spLocks noGrp="1"/>
          </p:cNvSpPr>
          <p:nvPr>
            <p:ph type="ctrTitle" idx="17826049" hasCustomPrompt="1"/>
            <p:custDataLst>
              <p:tags r:id="rId5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目录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319883777" hasCustomPrompt="1"/>
            <p:custDataLst>
              <p:tags r:id="rId6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01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319883522" hasCustomPrompt="1"/>
            <p:custDataLst>
              <p:tags r:id="rId7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51446017" hasCustomPrompt="1"/>
            <p:custDataLst>
              <p:tags r:id="rId8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319949313" hasCustomPrompt="1"/>
            <p:custDataLst>
              <p:tags r:id="rId9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02</a:t>
            </a:r>
          </a:p>
        </p:txBody>
      </p:sp>
      <p:sp>
        <p:nvSpPr>
          <p:cNvPr id="17" name="装饰  6"/>
          <p:cNvSpPr>
            <a:spLocks noGrp="1"/>
          </p:cNvSpPr>
          <p:nvPr>
            <p:ph type="body" idx="319949058" hasCustomPrompt="1"/>
            <p:custDataLst>
              <p:tags r:id="rId10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51511553" hasCustomPrompt="1"/>
            <p:custDataLst>
              <p:tags r:id="rId11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320014849" hasCustomPrompt="1"/>
            <p:custDataLst>
              <p:tags r:id="rId12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03</a:t>
            </a:r>
          </a:p>
        </p:txBody>
      </p:sp>
      <p:sp>
        <p:nvSpPr>
          <p:cNvPr id="20" name="装饰  9"/>
          <p:cNvSpPr>
            <a:spLocks noGrp="1"/>
          </p:cNvSpPr>
          <p:nvPr>
            <p:ph type="body" idx="320014594" hasCustomPrompt="1"/>
            <p:custDataLst>
              <p:tags r:id="rId13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idx="51577089" hasCustomPrompt="1"/>
            <p:custDataLst>
              <p:tags r:id="rId14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20080385" hasCustomPrompt="1"/>
            <p:custDataLst>
              <p:tags r:id="rId15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04</a:t>
            </a:r>
          </a:p>
        </p:txBody>
      </p:sp>
      <p:sp>
        <p:nvSpPr>
          <p:cNvPr id="23" name="装饰  2"/>
          <p:cNvSpPr>
            <a:spLocks noGrp="1"/>
          </p:cNvSpPr>
          <p:nvPr>
            <p:ph type="body" idx="320080130" hasCustomPrompt="1"/>
            <p:custDataLst>
              <p:tags r:id="rId16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idx="51642625" hasCustomPrompt="1"/>
            <p:custDataLst>
              <p:tags r:id="rId17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2_2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2025/12/15</a:t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‹#›</a:t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5"/>
            </p:custDataLst>
          </p:nvPr>
        </p:nvSpPr>
        <p:spPr>
          <a:xfrm>
            <a:off x="609600" y="2794000"/>
            <a:ext cx="10972800" cy="3454400"/>
          </a:xfrm>
          <a:custGeom>
            <a:avLst/>
            <a:gdLst>
              <a:gd name="connisteX0" fmla="*/ 0 w 10972800"/>
              <a:gd name="connsiteY0" fmla="*/ 0 h 3454400"/>
              <a:gd name="connisteX1" fmla="*/ 10972800 w 10972800"/>
              <a:gd name="connsiteY1" fmla="*/ 0 h 3454400"/>
              <a:gd name="connisteX2" fmla="*/ 10972800 w 10972800"/>
              <a:gd name="connsiteY2" fmla="*/ 3454400 h 3454400"/>
              <a:gd name="connisteX3" fmla="*/ 0 w 10972800"/>
              <a:gd name="connsiteY3" fmla="*/ 3454400 h 3454400"/>
              <a:gd name="connisteX4" fmla="*/ 0 w 10972800"/>
              <a:gd name="connsiteY4" fmla="*/ 0 h 345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0" b="0"/>
            <a:pathLst>
              <a:path w="10972800" h="3454400">
                <a:moveTo>
                  <a:pt x="0" y="0"/>
                </a:moveTo>
                <a:lnTo>
                  <a:pt x="10972800" y="0"/>
                </a:lnTo>
                <a:lnTo>
                  <a:pt x="10972800" y="3454400"/>
                </a:lnTo>
                <a:lnTo>
                  <a:pt x="0" y="34544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6"/>
            </p:custDataLst>
          </p:nvPr>
        </p:nvSpPr>
        <p:spPr>
          <a:xfrm>
            <a:off x="4648200" y="609600"/>
            <a:ext cx="50800" cy="1727200"/>
          </a:xfrm>
          <a:custGeom>
            <a:avLst/>
            <a:gdLst>
              <a:gd name="connisteX0" fmla="*/ 0 w 50800"/>
              <a:gd name="connsiteY0" fmla="*/ 0 h 1727200"/>
              <a:gd name="connisteX1" fmla="*/ 50800 w 50800"/>
              <a:gd name="connsiteY1" fmla="*/ 0 h 1727200"/>
              <a:gd name="connisteX2" fmla="*/ 50800 w 50800"/>
              <a:gd name="connsiteY2" fmla="*/ 1727200 h 1727200"/>
              <a:gd name="connisteX3" fmla="*/ 0 w 50800"/>
              <a:gd name="connsiteY3" fmla="*/ 1727200 h 1727200"/>
              <a:gd name="connisteX4" fmla="*/ 0 w 50800"/>
              <a:gd name="connsiteY4" fmla="*/ 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0" b="0"/>
            <a:pathLst>
              <a:path w="50800" h="1727200">
                <a:moveTo>
                  <a:pt x="0" y="0"/>
                </a:moveTo>
                <a:lnTo>
                  <a:pt x="50800" y="0"/>
                </a:lnTo>
                <a:lnTo>
                  <a:pt x="50800" y="1727200"/>
                </a:lnTo>
                <a:lnTo>
                  <a:pt x="0" y="17272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4800600" y="609600"/>
            <a:ext cx="175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4800600" y="1117600"/>
            <a:ext cx="1752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9"/>
            </p:custDataLst>
          </p:nvPr>
        </p:nvSpPr>
        <p:spPr>
          <a:xfrm>
            <a:off x="7162800" y="609600"/>
            <a:ext cx="50800" cy="1727200"/>
          </a:xfrm>
          <a:custGeom>
            <a:avLst/>
            <a:gdLst>
              <a:gd name="connisteX0" fmla="*/ 0 w 50800"/>
              <a:gd name="connsiteY0" fmla="*/ 0 h 1727200"/>
              <a:gd name="connisteX1" fmla="*/ 50800 w 50800"/>
              <a:gd name="connsiteY1" fmla="*/ 0 h 1727200"/>
              <a:gd name="connisteX2" fmla="*/ 50800 w 50800"/>
              <a:gd name="connsiteY2" fmla="*/ 1727200 h 1727200"/>
              <a:gd name="connisteX3" fmla="*/ 0 w 50800"/>
              <a:gd name="connsiteY3" fmla="*/ 1727200 h 1727200"/>
              <a:gd name="connisteX4" fmla="*/ 0 w 50800"/>
              <a:gd name="connsiteY4" fmla="*/ 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0" b="0"/>
            <a:pathLst>
              <a:path w="50800" h="1727200">
                <a:moveTo>
                  <a:pt x="0" y="0"/>
                </a:moveTo>
                <a:lnTo>
                  <a:pt x="50800" y="0"/>
                </a:lnTo>
                <a:lnTo>
                  <a:pt x="50800" y="1727200"/>
                </a:lnTo>
                <a:lnTo>
                  <a:pt x="0" y="17272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7315200" y="609600"/>
            <a:ext cx="175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7315200" y="1117600"/>
            <a:ext cx="1752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9" name="装饰  8"/>
          <p:cNvSpPr>
            <a:spLocks noGrp="1"/>
          </p:cNvSpPr>
          <p:nvPr>
            <p:ph type="body" idx="16395" hasCustomPrompt="1"/>
            <p:custDataLst>
              <p:tags r:id="rId12"/>
            </p:custDataLst>
          </p:nvPr>
        </p:nvSpPr>
        <p:spPr>
          <a:xfrm>
            <a:off x="9677400" y="609600"/>
            <a:ext cx="50800" cy="1727200"/>
          </a:xfrm>
          <a:custGeom>
            <a:avLst/>
            <a:gdLst>
              <a:gd name="connisteX0" fmla="*/ 0 w 50800"/>
              <a:gd name="connsiteY0" fmla="*/ 0 h 1727200"/>
              <a:gd name="connisteX1" fmla="*/ 50800 w 50800"/>
              <a:gd name="connsiteY1" fmla="*/ 0 h 1727200"/>
              <a:gd name="connisteX2" fmla="*/ 50800 w 50800"/>
              <a:gd name="connsiteY2" fmla="*/ 1727200 h 1727200"/>
              <a:gd name="connisteX3" fmla="*/ 0 w 50800"/>
              <a:gd name="connsiteY3" fmla="*/ 1727200 h 1727200"/>
              <a:gd name="connisteX4" fmla="*/ 0 w 50800"/>
              <a:gd name="connsiteY4" fmla="*/ 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0" b="0"/>
            <a:pathLst>
              <a:path w="50800" h="1727200">
                <a:moveTo>
                  <a:pt x="0" y="0"/>
                </a:moveTo>
                <a:lnTo>
                  <a:pt x="50800" y="0"/>
                </a:lnTo>
                <a:lnTo>
                  <a:pt x="50800" y="1727200"/>
                </a:lnTo>
                <a:lnTo>
                  <a:pt x="0" y="17272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9829800" y="609600"/>
            <a:ext cx="175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9829800" y="1117600"/>
            <a:ext cx="1752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4_1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2025/12/15</a:t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‹#›</a:t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5"/>
            </p:custDataLst>
          </p:nvPr>
        </p:nvSpPr>
        <p:spPr>
          <a:xfrm>
            <a:off x="609600" y="2133600"/>
            <a:ext cx="3454400" cy="3505200"/>
          </a:xfrm>
          <a:custGeom>
            <a:avLst/>
            <a:gdLst>
              <a:gd name="connisteX0" fmla="*/ 0 w 3454400"/>
              <a:gd name="connsiteY0" fmla="*/ 0 h 3505200"/>
              <a:gd name="connisteX1" fmla="*/ 3454400 w 3454400"/>
              <a:gd name="connsiteY1" fmla="*/ 0 h 3505200"/>
              <a:gd name="connisteX2" fmla="*/ 3454400 w 3454400"/>
              <a:gd name="connsiteY2" fmla="*/ 3505200 h 3505200"/>
              <a:gd name="connisteX3" fmla="*/ 0 w 3454400"/>
              <a:gd name="connsiteY3" fmla="*/ 3505200 h 3505200"/>
              <a:gd name="connisteX4" fmla="*/ 0 w 3454400"/>
              <a:gd name="connsiteY4" fmla="*/ 0 h 3505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0" b="0"/>
            <a:pathLst>
              <a:path w="3454400" h="3505200">
                <a:moveTo>
                  <a:pt x="0" y="0"/>
                </a:moveTo>
                <a:lnTo>
                  <a:pt x="3454400" y="0"/>
                </a:lnTo>
                <a:lnTo>
                  <a:pt x="3454400" y="3505200"/>
                </a:lnTo>
                <a:lnTo>
                  <a:pt x="0" y="35052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914400" y="2997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单击添加项标题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914400" y="3556000"/>
            <a:ext cx="2844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5" name="装饰  4"/>
          <p:cNvSpPr>
            <a:spLocks noGrp="1"/>
          </p:cNvSpPr>
          <p:nvPr>
            <p:ph type="body" idx="16393" hasCustomPrompt="1"/>
            <p:custDataLst>
              <p:tags r:id="rId8"/>
            </p:custDataLst>
          </p:nvPr>
        </p:nvSpPr>
        <p:spPr>
          <a:xfrm>
            <a:off x="4368800" y="2133600"/>
            <a:ext cx="3454400" cy="3505200"/>
          </a:xfrm>
          <a:custGeom>
            <a:avLst/>
            <a:gdLst>
              <a:gd name="connisteX0" fmla="*/ 0 w 3454400"/>
              <a:gd name="connsiteY0" fmla="*/ 0 h 3505200"/>
              <a:gd name="connisteX1" fmla="*/ 3454400 w 3454400"/>
              <a:gd name="connsiteY1" fmla="*/ 0 h 3505200"/>
              <a:gd name="connisteX2" fmla="*/ 3454400 w 3454400"/>
              <a:gd name="connsiteY2" fmla="*/ 3505200 h 3505200"/>
              <a:gd name="connisteX3" fmla="*/ 0 w 3454400"/>
              <a:gd name="connsiteY3" fmla="*/ 3505200 h 3505200"/>
              <a:gd name="connisteX4" fmla="*/ 0 w 3454400"/>
              <a:gd name="connsiteY4" fmla="*/ 0 h 3505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0" b="0"/>
            <a:pathLst>
              <a:path w="3454400" h="3505200">
                <a:moveTo>
                  <a:pt x="0" y="0"/>
                </a:moveTo>
                <a:lnTo>
                  <a:pt x="3454400" y="0"/>
                </a:lnTo>
                <a:lnTo>
                  <a:pt x="3454400" y="3505200"/>
                </a:lnTo>
                <a:lnTo>
                  <a:pt x="0" y="35052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4673600" y="2997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单击添加项标题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4673600" y="3556000"/>
            <a:ext cx="2844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8" name="装饰  7"/>
          <p:cNvSpPr>
            <a:spLocks noGrp="1"/>
          </p:cNvSpPr>
          <p:nvPr>
            <p:ph type="body" idx="16394" hasCustomPrompt="1"/>
            <p:custDataLst>
              <p:tags r:id="rId11"/>
            </p:custDataLst>
          </p:nvPr>
        </p:nvSpPr>
        <p:spPr>
          <a:xfrm>
            <a:off x="8128000" y="2133600"/>
            <a:ext cx="3454400" cy="3505200"/>
          </a:xfrm>
          <a:custGeom>
            <a:avLst/>
            <a:gdLst>
              <a:gd name="connisteX0" fmla="*/ 0 w 3454400"/>
              <a:gd name="connsiteY0" fmla="*/ 0 h 3505200"/>
              <a:gd name="connisteX1" fmla="*/ 3454400 w 3454400"/>
              <a:gd name="connsiteY1" fmla="*/ 0 h 3505200"/>
              <a:gd name="connisteX2" fmla="*/ 3454400 w 3454400"/>
              <a:gd name="connsiteY2" fmla="*/ 3505200 h 3505200"/>
              <a:gd name="connisteX3" fmla="*/ 0 w 3454400"/>
              <a:gd name="connsiteY3" fmla="*/ 3505200 h 3505200"/>
              <a:gd name="connisteX4" fmla="*/ 0 w 3454400"/>
              <a:gd name="connsiteY4" fmla="*/ 0 h 3505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0" b="0"/>
            <a:pathLst>
              <a:path w="3454400" h="3505200">
                <a:moveTo>
                  <a:pt x="0" y="0"/>
                </a:moveTo>
                <a:lnTo>
                  <a:pt x="3454400" y="0"/>
                </a:lnTo>
                <a:lnTo>
                  <a:pt x="3454400" y="3505200"/>
                </a:lnTo>
                <a:lnTo>
                  <a:pt x="0" y="35052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8432800" y="2997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单击添加项标题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3"/>
            </p:custDataLst>
          </p:nvPr>
        </p:nvSpPr>
        <p:spPr>
          <a:xfrm>
            <a:off x="8432800" y="3556000"/>
            <a:ext cx="2844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9_1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2025/12/15</a:t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‹#›</a:t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5"/>
            </p:custDataLst>
          </p:nvPr>
        </p:nvSpPr>
        <p:spPr>
          <a:xfrm>
            <a:off x="609600" y="1524000"/>
            <a:ext cx="3454400" cy="2641600"/>
          </a:xfrm>
          <a:custGeom>
            <a:avLst/>
            <a:gdLst>
              <a:gd name="connisteX0" fmla="*/ 0 w 3454400"/>
              <a:gd name="connsiteY0" fmla="*/ 0 h 2641600"/>
              <a:gd name="connisteX1" fmla="*/ 3454400 w 3454400"/>
              <a:gd name="connsiteY1" fmla="*/ 0 h 2641600"/>
              <a:gd name="connisteX2" fmla="*/ 3454400 w 3454400"/>
              <a:gd name="connsiteY2" fmla="*/ 2641600 h 2641600"/>
              <a:gd name="connisteX3" fmla="*/ 0 w 3454400"/>
              <a:gd name="connsiteY3" fmla="*/ 2641600 h 2641600"/>
              <a:gd name="connisteX4" fmla="*/ 0 w 3454400"/>
              <a:gd name="connsiteY4" fmla="*/ 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0" b="0"/>
            <a:pathLst>
              <a:path w="3454400" h="2641600">
                <a:moveTo>
                  <a:pt x="0" y="0"/>
                </a:moveTo>
                <a:lnTo>
                  <a:pt x="3454400" y="0"/>
                </a:lnTo>
                <a:lnTo>
                  <a:pt x="3454400" y="2641600"/>
                </a:lnTo>
                <a:lnTo>
                  <a:pt x="0" y="26416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09600" y="44704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609600" y="5029200"/>
            <a:ext cx="345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5" name="内容占位符 14"/>
          <p:cNvSpPr>
            <a:spLocks noGrp="1"/>
          </p:cNvSpPr>
          <p:nvPr>
            <p:ph idx="16393" hasCustomPrompt="1"/>
            <p:custDataLst>
              <p:tags r:id="rId8"/>
            </p:custDataLst>
          </p:nvPr>
        </p:nvSpPr>
        <p:spPr>
          <a:xfrm>
            <a:off x="4368800" y="1524000"/>
            <a:ext cx="3454400" cy="2641600"/>
          </a:xfrm>
          <a:custGeom>
            <a:avLst/>
            <a:gdLst>
              <a:gd name="connisteX0" fmla="*/ 0 w 3454400"/>
              <a:gd name="connsiteY0" fmla="*/ 0 h 2641600"/>
              <a:gd name="connisteX1" fmla="*/ 3454400 w 3454400"/>
              <a:gd name="connsiteY1" fmla="*/ 0 h 2641600"/>
              <a:gd name="connisteX2" fmla="*/ 3454400 w 3454400"/>
              <a:gd name="connsiteY2" fmla="*/ 2641600 h 2641600"/>
              <a:gd name="connisteX3" fmla="*/ 0 w 3454400"/>
              <a:gd name="connsiteY3" fmla="*/ 2641600 h 2641600"/>
              <a:gd name="connisteX4" fmla="*/ 0 w 3454400"/>
              <a:gd name="connsiteY4" fmla="*/ 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0" b="0"/>
            <a:pathLst>
              <a:path w="3454400" h="2641600">
                <a:moveTo>
                  <a:pt x="0" y="0"/>
                </a:moveTo>
                <a:lnTo>
                  <a:pt x="3454400" y="0"/>
                </a:lnTo>
                <a:lnTo>
                  <a:pt x="3454400" y="2641600"/>
                </a:lnTo>
                <a:lnTo>
                  <a:pt x="0" y="26416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4368800" y="44704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4368800" y="5029200"/>
            <a:ext cx="345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8" name="内容占位符 17"/>
          <p:cNvSpPr>
            <a:spLocks noGrp="1"/>
          </p:cNvSpPr>
          <p:nvPr>
            <p:ph idx="16394" hasCustomPrompt="1"/>
            <p:custDataLst>
              <p:tags r:id="rId11"/>
            </p:custDataLst>
          </p:nvPr>
        </p:nvSpPr>
        <p:spPr>
          <a:xfrm>
            <a:off x="8128000" y="1524000"/>
            <a:ext cx="3454400" cy="2641600"/>
          </a:xfrm>
          <a:custGeom>
            <a:avLst/>
            <a:gdLst>
              <a:gd name="connisteX0" fmla="*/ 0 w 3454400"/>
              <a:gd name="connsiteY0" fmla="*/ 0 h 2641600"/>
              <a:gd name="connisteX1" fmla="*/ 3454400 w 3454400"/>
              <a:gd name="connsiteY1" fmla="*/ 0 h 2641600"/>
              <a:gd name="connisteX2" fmla="*/ 3454400 w 3454400"/>
              <a:gd name="connsiteY2" fmla="*/ 2641600 h 2641600"/>
              <a:gd name="connisteX3" fmla="*/ 0 w 3454400"/>
              <a:gd name="connsiteY3" fmla="*/ 2641600 h 2641600"/>
              <a:gd name="connisteX4" fmla="*/ 0 w 3454400"/>
              <a:gd name="connsiteY4" fmla="*/ 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0" b="0"/>
            <a:pathLst>
              <a:path w="3454400" h="2641600">
                <a:moveTo>
                  <a:pt x="0" y="0"/>
                </a:moveTo>
                <a:lnTo>
                  <a:pt x="3454400" y="0"/>
                </a:lnTo>
                <a:lnTo>
                  <a:pt x="3454400" y="2641600"/>
                </a:lnTo>
                <a:lnTo>
                  <a:pt x="0" y="26416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8128000" y="44704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3"/>
            </p:custDataLst>
          </p:nvPr>
        </p:nvSpPr>
        <p:spPr>
          <a:xfrm>
            <a:off x="8128000" y="5029200"/>
            <a:ext cx="345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3_1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2025/12/15</a:t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‹#›</a:t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5"/>
            </p:custDataLst>
          </p:nvPr>
        </p:nvSpPr>
        <p:spPr>
          <a:xfrm>
            <a:off x="609600" y="1524000"/>
            <a:ext cx="10972800" cy="2794000"/>
          </a:xfrm>
          <a:custGeom>
            <a:avLst/>
            <a:gdLst>
              <a:gd name="connisteX0" fmla="*/ 0 w 10972800"/>
              <a:gd name="connsiteY0" fmla="*/ 0 h 2794000"/>
              <a:gd name="connisteX1" fmla="*/ 10972800 w 10972800"/>
              <a:gd name="connsiteY1" fmla="*/ 0 h 2794000"/>
              <a:gd name="connisteX2" fmla="*/ 10972800 w 10972800"/>
              <a:gd name="connsiteY2" fmla="*/ 2794000 h 2794000"/>
              <a:gd name="connisteX3" fmla="*/ 0 w 10972800"/>
              <a:gd name="connsiteY3" fmla="*/ 2794000 h 2794000"/>
              <a:gd name="connisteX4" fmla="*/ 0 w 10972800"/>
              <a:gd name="connsiteY4" fmla="*/ 0 h 279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0" b="0"/>
            <a:pathLst>
              <a:path w="10972800" h="2794000">
                <a:moveTo>
                  <a:pt x="0" y="0"/>
                </a:moveTo>
                <a:lnTo>
                  <a:pt x="10972800" y="0"/>
                </a:lnTo>
                <a:lnTo>
                  <a:pt x="10972800" y="2794000"/>
                </a:lnTo>
                <a:lnTo>
                  <a:pt x="0" y="27940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09600" y="4775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609600" y="5334000"/>
            <a:ext cx="325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4470400" y="4775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4470400" y="5334000"/>
            <a:ext cx="325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8331200" y="4775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8331200" y="5334000"/>
            <a:ext cx="325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右-方向错位-并列-26_9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2025/12/15</a:t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‹#›</a:t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5"/>
            </p:custDataLst>
          </p:nvPr>
        </p:nvSpPr>
        <p:spPr>
          <a:xfrm>
            <a:off x="609600" y="1524000"/>
            <a:ext cx="5384800" cy="2209800"/>
          </a:xfrm>
          <a:custGeom>
            <a:avLst/>
            <a:gdLst>
              <a:gd name="connisteX0" fmla="*/ 0 w 5384800"/>
              <a:gd name="connsiteY0" fmla="*/ 0 h 2209800"/>
              <a:gd name="connisteX1" fmla="*/ 5384800 w 5384800"/>
              <a:gd name="connsiteY1" fmla="*/ 0 h 2209800"/>
              <a:gd name="connisteX2" fmla="*/ 5384800 w 5384800"/>
              <a:gd name="connsiteY2" fmla="*/ 2209800 h 2209800"/>
              <a:gd name="connisteX3" fmla="*/ 0 w 5384800"/>
              <a:gd name="connsiteY3" fmla="*/ 2209800 h 2209800"/>
              <a:gd name="connisteX4" fmla="*/ 0 w 5384800"/>
              <a:gd name="connsiteY4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0" b="0"/>
            <a:pathLst>
              <a:path w="5384800" h="2209800">
                <a:moveTo>
                  <a:pt x="0" y="0"/>
                </a:moveTo>
                <a:lnTo>
                  <a:pt x="5384800" y="0"/>
                </a:lnTo>
                <a:lnTo>
                  <a:pt x="5384800" y="2209800"/>
                </a:ln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6"/>
            </p:custDataLst>
          </p:nvPr>
        </p:nvSpPr>
        <p:spPr>
          <a:xfrm>
            <a:off x="5994400" y="1524000"/>
            <a:ext cx="5588000" cy="2209800"/>
          </a:xfrm>
          <a:custGeom>
            <a:avLst/>
            <a:gdLst>
              <a:gd name="connisteX0" fmla="*/ 0 w 5588000"/>
              <a:gd name="connsiteY0" fmla="*/ 0 h 2209800"/>
              <a:gd name="connisteX1" fmla="*/ 5588000 w 5588000"/>
              <a:gd name="connsiteY1" fmla="*/ 0 h 2209800"/>
              <a:gd name="connisteX2" fmla="*/ 5588000 w 5588000"/>
              <a:gd name="connsiteY2" fmla="*/ 2209800 h 2209800"/>
              <a:gd name="connisteX3" fmla="*/ 0 w 5588000"/>
              <a:gd name="connsiteY3" fmla="*/ 2209800 h 2209800"/>
              <a:gd name="connisteX4" fmla="*/ 0 w 5588000"/>
              <a:gd name="connsiteY4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0" b="0"/>
            <a:pathLst>
              <a:path w="5588000" h="2209800">
                <a:moveTo>
                  <a:pt x="0" y="0"/>
                </a:moveTo>
                <a:lnTo>
                  <a:pt x="5588000" y="0"/>
                </a:lnTo>
                <a:lnTo>
                  <a:pt x="5588000" y="2209800"/>
                </a:ln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914400" y="1892300"/>
            <a:ext cx="4775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914400" y="2451100"/>
            <a:ext cx="4775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9"/>
            </p:custDataLst>
          </p:nvPr>
        </p:nvSpPr>
        <p:spPr>
          <a:xfrm>
            <a:off x="6197600" y="4038600"/>
            <a:ext cx="5384800" cy="2209800"/>
          </a:xfrm>
          <a:custGeom>
            <a:avLst/>
            <a:gdLst>
              <a:gd name="connisteX0" fmla="*/ 0 w 5384800"/>
              <a:gd name="connsiteY0" fmla="*/ 0 h 2209800"/>
              <a:gd name="connisteX1" fmla="*/ 5384800 w 5384800"/>
              <a:gd name="connsiteY1" fmla="*/ 0 h 2209800"/>
              <a:gd name="connisteX2" fmla="*/ 5384800 w 5384800"/>
              <a:gd name="connsiteY2" fmla="*/ 2209800 h 2209800"/>
              <a:gd name="connisteX3" fmla="*/ 0 w 5384800"/>
              <a:gd name="connsiteY3" fmla="*/ 2209800 h 2209800"/>
              <a:gd name="connisteX4" fmla="*/ 0 w 5384800"/>
              <a:gd name="connsiteY4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0" b="0"/>
            <a:pathLst>
              <a:path w="5384800" h="2209800">
                <a:moveTo>
                  <a:pt x="0" y="0"/>
                </a:moveTo>
                <a:lnTo>
                  <a:pt x="5384800" y="0"/>
                </a:lnTo>
                <a:lnTo>
                  <a:pt x="5384800" y="2209800"/>
                </a:ln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0"/>
            </p:custDataLst>
          </p:nvPr>
        </p:nvSpPr>
        <p:spPr>
          <a:xfrm>
            <a:off x="609600" y="4038600"/>
            <a:ext cx="5588000" cy="2209800"/>
          </a:xfrm>
          <a:custGeom>
            <a:avLst/>
            <a:gdLst>
              <a:gd name="connisteX0" fmla="*/ 0 w 5588000"/>
              <a:gd name="connsiteY0" fmla="*/ 0 h 2209800"/>
              <a:gd name="connisteX1" fmla="*/ 5588000 w 5588000"/>
              <a:gd name="connsiteY1" fmla="*/ 0 h 2209800"/>
              <a:gd name="connisteX2" fmla="*/ 5588000 w 5588000"/>
              <a:gd name="connsiteY2" fmla="*/ 2209800 h 2209800"/>
              <a:gd name="connisteX3" fmla="*/ 0 w 5588000"/>
              <a:gd name="connsiteY3" fmla="*/ 2209800 h 2209800"/>
              <a:gd name="connisteX4" fmla="*/ 0 w 5588000"/>
              <a:gd name="connsiteY4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0" b="0"/>
            <a:pathLst>
              <a:path w="5588000" h="2209800">
                <a:moveTo>
                  <a:pt x="0" y="0"/>
                </a:moveTo>
                <a:lnTo>
                  <a:pt x="5588000" y="0"/>
                </a:lnTo>
                <a:lnTo>
                  <a:pt x="5588000" y="2209800"/>
                </a:ln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6502400" y="4406900"/>
            <a:ext cx="4775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6502400" y="4965700"/>
            <a:ext cx="4775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2_1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2025/12/15</a:t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‹#›</a:t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5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0 h 4724400"/>
              <a:gd name="connisteX1" fmla="*/ 5486400 w 5486400"/>
              <a:gd name="connsiteY1" fmla="*/ 0 h 4724400"/>
              <a:gd name="connisteX2" fmla="*/ 5486400 w 5486400"/>
              <a:gd name="connsiteY2" fmla="*/ 4724400 h 4724400"/>
              <a:gd name="connisteX3" fmla="*/ 0 w 5486400"/>
              <a:gd name="connsiteY3" fmla="*/ 4724400 h 4724400"/>
              <a:gd name="connisteX4" fmla="*/ 0 w 5486400"/>
              <a:gd name="connsiteY4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0" b="0"/>
            <a:pathLst>
              <a:path w="5486400" h="4724400">
                <a:moveTo>
                  <a:pt x="0" y="0"/>
                </a:moveTo>
                <a:lnTo>
                  <a:pt x="5486400" y="0"/>
                </a:lnTo>
                <a:lnTo>
                  <a:pt x="5486400" y="4724400"/>
                </a:ln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553200" y="15240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6553200" y="2082800"/>
            <a:ext cx="5029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6553200" y="33020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6553200" y="3860800"/>
            <a:ext cx="5029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6553200" y="50800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6553200" y="5638800"/>
            <a:ext cx="5029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左标下左内右图-装饰左叠-默认位置-并列-6_88_group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2025/12/15</a:t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‹#›</a:t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6324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</a:p>
        </p:txBody>
      </p:sp>
      <p:sp>
        <p:nvSpPr>
          <p:cNvPr id="12" name="内容占位符 11"/>
          <p:cNvSpPr>
            <a:spLocks noGrp="1"/>
          </p:cNvSpPr>
          <p:nvPr>
            <p:ph idx="16395" hasCustomPrompt="1"/>
            <p:custDataLst>
              <p:tags r:id="rId5"/>
            </p:custDataLst>
          </p:nvPr>
        </p:nvSpPr>
        <p:spPr>
          <a:xfrm>
            <a:off x="7543800" y="609600"/>
            <a:ext cx="4038600" cy="5638800"/>
          </a:xfrm>
          <a:custGeom>
            <a:avLst/>
            <a:gdLst>
              <a:gd name="connisteX0" fmla="*/ 0 w 4038600"/>
              <a:gd name="connsiteY0" fmla="*/ 0 h 5638800"/>
              <a:gd name="connisteX1" fmla="*/ 4038600 w 4038600"/>
              <a:gd name="connsiteY1" fmla="*/ 0 h 5638800"/>
              <a:gd name="connisteX2" fmla="*/ 4038600 w 4038600"/>
              <a:gd name="connsiteY2" fmla="*/ 5638800 h 5638800"/>
              <a:gd name="connisteX3" fmla="*/ 0 w 4038600"/>
              <a:gd name="connsiteY3" fmla="*/ 5638800 h 5638800"/>
              <a:gd name="connisteX4" fmla="*/ 0 w 4038600"/>
              <a:gd name="connsiteY4" fmla="*/ 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0" b="0"/>
            <a:pathLst>
              <a:path w="4038600" h="5638800">
                <a:moveTo>
                  <a:pt x="0" y="0"/>
                </a:moveTo>
                <a:lnTo>
                  <a:pt x="4038600" y="0"/>
                </a:lnTo>
                <a:lnTo>
                  <a:pt x="4038600" y="5638800"/>
                </a:lnTo>
                <a:lnTo>
                  <a:pt x="0" y="5638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6" hasCustomPrompt="1"/>
            <p:custDataLst>
              <p:tags r:id="rId6"/>
            </p:custDataLst>
          </p:nvPr>
        </p:nvSpPr>
        <p:spPr>
          <a:xfrm>
            <a:off x="609600" y="3352800"/>
            <a:ext cx="914400" cy="914400"/>
          </a:xfrm>
          <a:custGeom>
            <a:avLst/>
            <a:gdLst>
              <a:gd name="connisteX0" fmla="*/ 0 w 914400"/>
              <a:gd name="connsiteY0" fmla="*/ 203200 h 914400"/>
              <a:gd name="connisteX1" fmla="*/ 203200 w 914400"/>
              <a:gd name="connsiteY1" fmla="*/ 0 h 914400"/>
              <a:gd name="connisteX2" fmla="*/ 711200 w 914400"/>
              <a:gd name="connsiteY2" fmla="*/ 0 h 914400"/>
              <a:gd name="connisteX3" fmla="*/ 914400 w 914400"/>
              <a:gd name="connsiteY3" fmla="*/ 203200 h 914400"/>
              <a:gd name="connisteX4" fmla="*/ 914400 w 914400"/>
              <a:gd name="connsiteY4" fmla="*/ 711200 h 914400"/>
              <a:gd name="connisteX5" fmla="*/ 711200 w 914400"/>
              <a:gd name="connsiteY5" fmla="*/ 914400 h 914400"/>
              <a:gd name="connisteX6" fmla="*/ 203200 w 914400"/>
              <a:gd name="connsiteY6" fmla="*/ 914400 h 914400"/>
              <a:gd name="connisteX7" fmla="*/ 0 w 914400"/>
              <a:gd name="connsiteY7" fmla="*/ 711200 h 914400"/>
              <a:gd name="connisteX8" fmla="*/ 0 w 914400"/>
              <a:gd name="connsiteY8" fmla="*/ 203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914400" h="91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1200" y="0"/>
                </a:lnTo>
                <a:cubicBezTo>
                  <a:pt x="823424" y="0"/>
                  <a:pt x="914400" y="90976"/>
                  <a:pt x="914400" y="203200"/>
                </a:cubicBezTo>
                <a:lnTo>
                  <a:pt x="914400" y="711200"/>
                </a:lnTo>
                <a:cubicBezTo>
                  <a:pt x="914400" y="823424"/>
                  <a:pt x="823424" y="914400"/>
                  <a:pt x="71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793750" y="35814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01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609600" y="4521200"/>
            <a:ext cx="1701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609600" y="5029200"/>
            <a:ext cx="1701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7" name="装饰  6"/>
          <p:cNvSpPr>
            <a:spLocks noGrp="1"/>
          </p:cNvSpPr>
          <p:nvPr>
            <p:ph type="body" idx="16397" hasCustomPrompt="1"/>
            <p:custDataLst>
              <p:tags r:id="rId10"/>
            </p:custDataLst>
          </p:nvPr>
        </p:nvSpPr>
        <p:spPr>
          <a:xfrm>
            <a:off x="2921000" y="3352800"/>
            <a:ext cx="914400" cy="914400"/>
          </a:xfrm>
          <a:custGeom>
            <a:avLst/>
            <a:gdLst>
              <a:gd name="connisteX0" fmla="*/ 0 w 914400"/>
              <a:gd name="connsiteY0" fmla="*/ 203200 h 914400"/>
              <a:gd name="connisteX1" fmla="*/ 203200 w 914400"/>
              <a:gd name="connsiteY1" fmla="*/ 0 h 914400"/>
              <a:gd name="connisteX2" fmla="*/ 711200 w 914400"/>
              <a:gd name="connsiteY2" fmla="*/ 0 h 914400"/>
              <a:gd name="connisteX3" fmla="*/ 914400 w 914400"/>
              <a:gd name="connsiteY3" fmla="*/ 203200 h 914400"/>
              <a:gd name="connisteX4" fmla="*/ 914400 w 914400"/>
              <a:gd name="connsiteY4" fmla="*/ 711200 h 914400"/>
              <a:gd name="connisteX5" fmla="*/ 711200 w 914400"/>
              <a:gd name="connsiteY5" fmla="*/ 914400 h 914400"/>
              <a:gd name="connisteX6" fmla="*/ 203200 w 914400"/>
              <a:gd name="connsiteY6" fmla="*/ 914400 h 914400"/>
              <a:gd name="connisteX7" fmla="*/ 0 w 914400"/>
              <a:gd name="connsiteY7" fmla="*/ 711200 h 914400"/>
              <a:gd name="connisteX8" fmla="*/ 0 w 914400"/>
              <a:gd name="connsiteY8" fmla="*/ 203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914400" h="91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1200" y="0"/>
                </a:lnTo>
                <a:cubicBezTo>
                  <a:pt x="823424" y="0"/>
                  <a:pt x="914400" y="90976"/>
                  <a:pt x="914400" y="203200"/>
                </a:cubicBezTo>
                <a:lnTo>
                  <a:pt x="914400" y="711200"/>
                </a:lnTo>
                <a:cubicBezTo>
                  <a:pt x="914400" y="823424"/>
                  <a:pt x="823424" y="914400"/>
                  <a:pt x="71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3105150" y="35814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02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2921000" y="4521200"/>
            <a:ext cx="1701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2921000" y="5029200"/>
            <a:ext cx="1701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21" name="装饰  0"/>
          <p:cNvSpPr>
            <a:spLocks noGrp="1"/>
          </p:cNvSpPr>
          <p:nvPr>
            <p:ph type="body" idx="16398" hasCustomPrompt="1"/>
            <p:custDataLst>
              <p:tags r:id="rId14"/>
            </p:custDataLst>
          </p:nvPr>
        </p:nvSpPr>
        <p:spPr>
          <a:xfrm>
            <a:off x="5232400" y="3352800"/>
            <a:ext cx="914400" cy="914400"/>
          </a:xfrm>
          <a:custGeom>
            <a:avLst/>
            <a:gdLst>
              <a:gd name="connisteX0" fmla="*/ 0 w 914400"/>
              <a:gd name="connsiteY0" fmla="*/ 203200 h 914400"/>
              <a:gd name="connisteX1" fmla="*/ 203200 w 914400"/>
              <a:gd name="connsiteY1" fmla="*/ 0 h 914400"/>
              <a:gd name="connisteX2" fmla="*/ 711200 w 914400"/>
              <a:gd name="connsiteY2" fmla="*/ 0 h 914400"/>
              <a:gd name="connisteX3" fmla="*/ 914400 w 914400"/>
              <a:gd name="connsiteY3" fmla="*/ 203200 h 914400"/>
              <a:gd name="connisteX4" fmla="*/ 914400 w 914400"/>
              <a:gd name="connsiteY4" fmla="*/ 711200 h 914400"/>
              <a:gd name="connisteX5" fmla="*/ 711200 w 914400"/>
              <a:gd name="connsiteY5" fmla="*/ 914400 h 914400"/>
              <a:gd name="connisteX6" fmla="*/ 203200 w 914400"/>
              <a:gd name="connsiteY6" fmla="*/ 914400 h 914400"/>
              <a:gd name="connisteX7" fmla="*/ 0 w 914400"/>
              <a:gd name="connsiteY7" fmla="*/ 711200 h 914400"/>
              <a:gd name="connisteX8" fmla="*/ 0 w 914400"/>
              <a:gd name="connsiteY8" fmla="*/ 203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914400" h="91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1200" y="0"/>
                </a:lnTo>
                <a:cubicBezTo>
                  <a:pt x="823424" y="0"/>
                  <a:pt x="914400" y="90976"/>
                  <a:pt x="914400" y="203200"/>
                </a:cubicBezTo>
                <a:lnTo>
                  <a:pt x="914400" y="711200"/>
                </a:lnTo>
                <a:cubicBezTo>
                  <a:pt x="914400" y="823424"/>
                  <a:pt x="823424" y="914400"/>
                  <a:pt x="71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idx="16394" hasCustomPrompt="1"/>
            <p:custDataLst>
              <p:tags r:id="rId15"/>
            </p:custDataLst>
          </p:nvPr>
        </p:nvSpPr>
        <p:spPr>
          <a:xfrm>
            <a:off x="5416550" y="35814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03</a:t>
            </a:r>
          </a:p>
        </p:txBody>
      </p:sp>
      <p:sp>
        <p:nvSpPr>
          <p:cNvPr id="23" name="文本占位符 22"/>
          <p:cNvSpPr>
            <a:spLocks noGrp="1"/>
          </p:cNvSpPr>
          <p:nvPr>
            <p:ph type="body" idx="16392" hasCustomPrompt="1"/>
            <p:custDataLst>
              <p:tags r:id="rId16"/>
            </p:custDataLst>
          </p:nvPr>
        </p:nvSpPr>
        <p:spPr>
          <a:xfrm>
            <a:off x="5232400" y="4521200"/>
            <a:ext cx="1701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7"/>
            </p:custDataLst>
          </p:nvPr>
        </p:nvSpPr>
        <p:spPr>
          <a:xfrm>
            <a:off x="5232400" y="5029200"/>
            <a:ext cx="1701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1_1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2025/12/15</a:t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‹#›</a:t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5"/>
            </p:custDataLst>
          </p:nvPr>
        </p:nvSpPr>
        <p:spPr>
          <a:xfrm>
            <a:off x="4648200" y="1524000"/>
            <a:ext cx="6934200" cy="4724400"/>
          </a:xfrm>
          <a:custGeom>
            <a:avLst/>
            <a:gdLst>
              <a:gd name="connisteX0" fmla="*/ 0 w 6934200"/>
              <a:gd name="connsiteY0" fmla="*/ 0 h 4724400"/>
              <a:gd name="connisteX1" fmla="*/ 6934200 w 6934200"/>
              <a:gd name="connsiteY1" fmla="*/ 0 h 4724400"/>
              <a:gd name="connisteX2" fmla="*/ 6934200 w 6934200"/>
              <a:gd name="connsiteY2" fmla="*/ 4724400 h 4724400"/>
              <a:gd name="connisteX3" fmla="*/ 0 w 6934200"/>
              <a:gd name="connsiteY3" fmla="*/ 4724400 h 4724400"/>
              <a:gd name="connisteX4" fmla="*/ 0 w 6934200"/>
              <a:gd name="connsiteY4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0" b="0"/>
            <a:pathLst>
              <a:path w="6934200" h="4724400">
                <a:moveTo>
                  <a:pt x="0" y="0"/>
                </a:moveTo>
                <a:lnTo>
                  <a:pt x="6934200" y="0"/>
                </a:lnTo>
                <a:lnTo>
                  <a:pt x="6934200" y="4724400"/>
                </a:ln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6"/>
            </p:custDataLst>
          </p:nvPr>
        </p:nvSpPr>
        <p:spPr>
          <a:xfrm>
            <a:off x="609600" y="1524000"/>
            <a:ext cx="4038600" cy="4724400"/>
          </a:xfrm>
          <a:custGeom>
            <a:avLst/>
            <a:gdLst>
              <a:gd name="connisteX0" fmla="*/ 0 w 4038600"/>
              <a:gd name="connsiteY0" fmla="*/ 0 h 4724400"/>
              <a:gd name="connisteX1" fmla="*/ 4038600 w 4038600"/>
              <a:gd name="connsiteY1" fmla="*/ 0 h 4724400"/>
              <a:gd name="connisteX2" fmla="*/ 4038600 w 4038600"/>
              <a:gd name="connsiteY2" fmla="*/ 4724400 h 4724400"/>
              <a:gd name="connisteX3" fmla="*/ 0 w 4038600"/>
              <a:gd name="connsiteY3" fmla="*/ 4724400 h 4724400"/>
              <a:gd name="connisteX4" fmla="*/ 0 w 4038600"/>
              <a:gd name="connsiteY4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0" b="0"/>
            <a:pathLst>
              <a:path w="4038600" h="4724400">
                <a:moveTo>
                  <a:pt x="0" y="0"/>
                </a:moveTo>
                <a:lnTo>
                  <a:pt x="4038600" y="0"/>
                </a:lnTo>
                <a:lnTo>
                  <a:pt x="4038600" y="4724400"/>
                </a:ln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1066800" y="2413000"/>
            <a:ext cx="3124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1066800" y="2971800"/>
            <a:ext cx="3124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1066800" y="4191000"/>
            <a:ext cx="3124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1066800" y="4749800"/>
            <a:ext cx="3124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1_2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2025/12/15</a:t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‹#›</a:t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5"/>
            </p:custDataLst>
          </p:nvPr>
        </p:nvSpPr>
        <p:spPr>
          <a:xfrm>
            <a:off x="609600" y="1524000"/>
            <a:ext cx="3454400" cy="4724400"/>
          </a:xfrm>
          <a:custGeom>
            <a:avLst/>
            <a:gdLst>
              <a:gd name="connisteX0" fmla="*/ 0 w 3454400"/>
              <a:gd name="connsiteY0" fmla="*/ 0 h 4724400"/>
              <a:gd name="connisteX1" fmla="*/ 3454400 w 3454400"/>
              <a:gd name="connsiteY1" fmla="*/ 0 h 4724400"/>
              <a:gd name="connisteX2" fmla="*/ 3454400 w 3454400"/>
              <a:gd name="connsiteY2" fmla="*/ 4724400 h 4724400"/>
              <a:gd name="connisteX3" fmla="*/ 0 w 3454400"/>
              <a:gd name="connsiteY3" fmla="*/ 4724400 h 4724400"/>
              <a:gd name="connisteX4" fmla="*/ 0 w 3454400"/>
              <a:gd name="connsiteY4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0" b="0"/>
            <a:pathLst>
              <a:path w="3454400" h="4724400">
                <a:moveTo>
                  <a:pt x="0" y="0"/>
                </a:moveTo>
                <a:lnTo>
                  <a:pt x="3454400" y="0"/>
                </a:lnTo>
                <a:lnTo>
                  <a:pt x="3454400" y="4724400"/>
                </a:ln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6"/>
            </p:custDataLst>
          </p:nvPr>
        </p:nvSpPr>
        <p:spPr>
          <a:xfrm>
            <a:off x="1574800" y="22098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1016000" y="40894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1016000" y="4648200"/>
            <a:ext cx="2641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9"/>
            </p:custDataLst>
          </p:nvPr>
        </p:nvSpPr>
        <p:spPr>
          <a:xfrm>
            <a:off x="4368800" y="1524000"/>
            <a:ext cx="3454400" cy="4724400"/>
          </a:xfrm>
          <a:custGeom>
            <a:avLst/>
            <a:gdLst>
              <a:gd name="connisteX0" fmla="*/ 0 w 3454400"/>
              <a:gd name="connsiteY0" fmla="*/ 0 h 4724400"/>
              <a:gd name="connisteX1" fmla="*/ 3454400 w 3454400"/>
              <a:gd name="connsiteY1" fmla="*/ 0 h 4724400"/>
              <a:gd name="connisteX2" fmla="*/ 3454400 w 3454400"/>
              <a:gd name="connsiteY2" fmla="*/ 4724400 h 4724400"/>
              <a:gd name="connisteX3" fmla="*/ 0 w 3454400"/>
              <a:gd name="connsiteY3" fmla="*/ 4724400 h 4724400"/>
              <a:gd name="connisteX4" fmla="*/ 0 w 3454400"/>
              <a:gd name="connsiteY4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0" b="0"/>
            <a:pathLst>
              <a:path w="3454400" h="4724400">
                <a:moveTo>
                  <a:pt x="0" y="0"/>
                </a:moveTo>
                <a:lnTo>
                  <a:pt x="3454400" y="0"/>
                </a:lnTo>
                <a:lnTo>
                  <a:pt x="3454400" y="4724400"/>
                </a:ln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0"/>
            </p:custDataLst>
          </p:nvPr>
        </p:nvSpPr>
        <p:spPr>
          <a:xfrm>
            <a:off x="5334000" y="22098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4775200" y="40894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4775200" y="4648200"/>
            <a:ext cx="2641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20" name="装饰  9"/>
          <p:cNvSpPr>
            <a:spLocks noGrp="1"/>
          </p:cNvSpPr>
          <p:nvPr>
            <p:ph type="body" idx="16396" hasCustomPrompt="1"/>
            <p:custDataLst>
              <p:tags r:id="rId13"/>
            </p:custDataLst>
          </p:nvPr>
        </p:nvSpPr>
        <p:spPr>
          <a:xfrm>
            <a:off x="8128000" y="1524000"/>
            <a:ext cx="3454400" cy="4724400"/>
          </a:xfrm>
          <a:custGeom>
            <a:avLst/>
            <a:gdLst>
              <a:gd name="connisteX0" fmla="*/ 0 w 3454400"/>
              <a:gd name="connsiteY0" fmla="*/ 0 h 4724400"/>
              <a:gd name="connisteX1" fmla="*/ 3454400 w 3454400"/>
              <a:gd name="connsiteY1" fmla="*/ 0 h 4724400"/>
              <a:gd name="connisteX2" fmla="*/ 3454400 w 3454400"/>
              <a:gd name="connsiteY2" fmla="*/ 4724400 h 4724400"/>
              <a:gd name="connisteX3" fmla="*/ 0 w 3454400"/>
              <a:gd name="connsiteY3" fmla="*/ 4724400 h 4724400"/>
              <a:gd name="connisteX4" fmla="*/ 0 w 3454400"/>
              <a:gd name="connsiteY4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0" b="0"/>
            <a:pathLst>
              <a:path w="3454400" h="4724400">
                <a:moveTo>
                  <a:pt x="0" y="0"/>
                </a:moveTo>
                <a:lnTo>
                  <a:pt x="3454400" y="0"/>
                </a:lnTo>
                <a:lnTo>
                  <a:pt x="3454400" y="4724400"/>
                </a:ln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4"/>
            </p:custDataLst>
          </p:nvPr>
        </p:nvSpPr>
        <p:spPr>
          <a:xfrm>
            <a:off x="9093200" y="22098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5"/>
            </p:custDataLst>
          </p:nvPr>
        </p:nvSpPr>
        <p:spPr>
          <a:xfrm>
            <a:off x="8534400" y="40894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6"/>
            </p:custDataLst>
          </p:nvPr>
        </p:nvSpPr>
        <p:spPr>
          <a:xfrm>
            <a:off x="8534400" y="4648200"/>
            <a:ext cx="2641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2_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2025/12/15</a:t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‹#›</a:t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5"/>
            </p:custDataLst>
          </p:nvPr>
        </p:nvSpPr>
        <p:spPr>
          <a:xfrm>
            <a:off x="609600" y="1524000"/>
            <a:ext cx="10972800" cy="3149600"/>
          </a:xfrm>
          <a:custGeom>
            <a:avLst/>
            <a:gdLst>
              <a:gd name="connisteX0" fmla="*/ 0 w 10972800"/>
              <a:gd name="connsiteY0" fmla="*/ 0 h 3149600"/>
              <a:gd name="connisteX1" fmla="*/ 10972800 w 10972800"/>
              <a:gd name="connsiteY1" fmla="*/ 0 h 3149600"/>
              <a:gd name="connisteX2" fmla="*/ 10972800 w 10972800"/>
              <a:gd name="connsiteY2" fmla="*/ 3149600 h 3149600"/>
              <a:gd name="connisteX3" fmla="*/ 0 w 10972800"/>
              <a:gd name="connsiteY3" fmla="*/ 3149600 h 3149600"/>
              <a:gd name="connisteX4" fmla="*/ 0 w 10972800"/>
              <a:gd name="connsiteY4" fmla="*/ 0 h 314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0" b="0"/>
            <a:pathLst>
              <a:path w="10972800" h="3149600">
                <a:moveTo>
                  <a:pt x="0" y="0"/>
                </a:moveTo>
                <a:lnTo>
                  <a:pt x="10972800" y="0"/>
                </a:lnTo>
                <a:lnTo>
                  <a:pt x="10972800" y="3149600"/>
                </a:lnTo>
                <a:lnTo>
                  <a:pt x="0" y="31496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6"/>
            </p:custDataLst>
          </p:nvPr>
        </p:nvSpPr>
        <p:spPr>
          <a:xfrm>
            <a:off x="609600" y="5130800"/>
            <a:ext cx="50800" cy="1117600"/>
          </a:xfrm>
          <a:custGeom>
            <a:avLst/>
            <a:gdLst>
              <a:gd name="connisteX0" fmla="*/ 0 w 50800"/>
              <a:gd name="connsiteY0" fmla="*/ 0 h 1117600"/>
              <a:gd name="connisteX1" fmla="*/ 50800 w 50800"/>
              <a:gd name="connsiteY1" fmla="*/ 0 h 1117600"/>
              <a:gd name="connisteX2" fmla="*/ 50800 w 50800"/>
              <a:gd name="connsiteY2" fmla="*/ 1117600 h 1117600"/>
              <a:gd name="connisteX3" fmla="*/ 0 w 50800"/>
              <a:gd name="connsiteY3" fmla="*/ 1117600 h 1117600"/>
              <a:gd name="connisteX4" fmla="*/ 0 w 50800"/>
              <a:gd name="connsiteY4" fmla="*/ 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0" b="0"/>
            <a:pathLst>
              <a:path w="50800" h="1117600">
                <a:moveTo>
                  <a:pt x="0" y="0"/>
                </a:moveTo>
                <a:lnTo>
                  <a:pt x="50800" y="0"/>
                </a:lnTo>
                <a:lnTo>
                  <a:pt x="50800" y="1117600"/>
                </a:lnTo>
                <a:lnTo>
                  <a:pt x="0" y="1117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762000" y="51308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762000" y="5638800"/>
            <a:ext cx="5029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9"/>
            </p:custDataLst>
          </p:nvPr>
        </p:nvSpPr>
        <p:spPr>
          <a:xfrm>
            <a:off x="6400800" y="5130800"/>
            <a:ext cx="50800" cy="1117600"/>
          </a:xfrm>
          <a:custGeom>
            <a:avLst/>
            <a:gdLst>
              <a:gd name="connisteX0" fmla="*/ 0 w 50800"/>
              <a:gd name="connsiteY0" fmla="*/ 0 h 1117600"/>
              <a:gd name="connisteX1" fmla="*/ 50800 w 50800"/>
              <a:gd name="connsiteY1" fmla="*/ 0 h 1117600"/>
              <a:gd name="connisteX2" fmla="*/ 50800 w 50800"/>
              <a:gd name="connsiteY2" fmla="*/ 1117600 h 1117600"/>
              <a:gd name="connisteX3" fmla="*/ 0 w 50800"/>
              <a:gd name="connsiteY3" fmla="*/ 1117600 h 1117600"/>
              <a:gd name="connisteX4" fmla="*/ 0 w 50800"/>
              <a:gd name="connsiteY4" fmla="*/ 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0" b="0"/>
            <a:pathLst>
              <a:path w="50800" h="1117600">
                <a:moveTo>
                  <a:pt x="0" y="0"/>
                </a:moveTo>
                <a:lnTo>
                  <a:pt x="50800" y="0"/>
                </a:lnTo>
                <a:lnTo>
                  <a:pt x="50800" y="1117600"/>
                </a:lnTo>
                <a:lnTo>
                  <a:pt x="0" y="1117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6553200" y="51308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6553200" y="5638800"/>
            <a:ext cx="5029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2025/12/15</a:t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‹#›</a:t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副标题 10"/>
          <p:cNvSpPr>
            <a:spLocks noGrp="1"/>
          </p:cNvSpPr>
          <p:nvPr>
            <p:ph type="subTitle" idx="16386" hasCustomPrompt="1"/>
            <p:custDataLst>
              <p:tags r:id="rId4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CONTENTS</a:t>
            </a:r>
          </a:p>
        </p:txBody>
      </p:sp>
      <p:sp>
        <p:nvSpPr>
          <p:cNvPr id="12" name="标题 11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目录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gradFill>
                  <a:gsLst>
                    <a:gs pos="0">
                      <a:schemeClr val="accent1">
                        <a:lumMod val="90000"/>
                      </a:schemeClr>
                    </a:gs>
                    <a:gs pos="100000">
                      <a:schemeClr val="accent1"/>
                    </a:gs>
                  </a:gsLst>
                  <a:lin ang="5400000"/>
                </a:gradFill>
              </a:defRPr>
            </a:lvl1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01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5" hasCustomPrompt="1"/>
            <p:custDataLst>
              <p:tags r:id="rId7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0 h 762000"/>
              <a:gd name="connisteX1" fmla="*/ 25400 w 25400"/>
              <a:gd name="connsiteY1" fmla="*/ 0 h 762000"/>
              <a:gd name="connisteX2" fmla="*/ 25400 w 25400"/>
              <a:gd name="connsiteY2" fmla="*/ 762000 h 762000"/>
              <a:gd name="connisteX3" fmla="*/ 0 w 25400"/>
              <a:gd name="connsiteY3" fmla="*/ 762000 h 762000"/>
              <a:gd name="connisteX4" fmla="*/ 0 w 25400"/>
              <a:gd name="connsiteY4" fmla="*/ 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0" b="0"/>
            <a:pathLst>
              <a:path w="25400" h="762000">
                <a:moveTo>
                  <a:pt x="0" y="0"/>
                </a:moveTo>
                <a:lnTo>
                  <a:pt x="25400" y="0"/>
                </a:lnTo>
                <a:lnTo>
                  <a:pt x="254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50000"/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9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gradFill>
                  <a:gsLst>
                    <a:gs pos="0">
                      <a:schemeClr val="accent1">
                        <a:lumMod val="90000"/>
                      </a:schemeClr>
                    </a:gs>
                    <a:gs pos="100000">
                      <a:schemeClr val="accent1"/>
                    </a:gs>
                  </a:gsLst>
                  <a:lin ang="5400000"/>
                </a:gradFill>
              </a:defRPr>
            </a:lvl1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02</a:t>
            </a:r>
          </a:p>
        </p:txBody>
      </p:sp>
      <p:sp>
        <p:nvSpPr>
          <p:cNvPr id="17" name="装饰  6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0 h 762000"/>
              <a:gd name="connisteX1" fmla="*/ 25400 w 25400"/>
              <a:gd name="connsiteY1" fmla="*/ 0 h 762000"/>
              <a:gd name="connisteX2" fmla="*/ 25400 w 25400"/>
              <a:gd name="connsiteY2" fmla="*/ 762000 h 762000"/>
              <a:gd name="connisteX3" fmla="*/ 0 w 25400"/>
              <a:gd name="connsiteY3" fmla="*/ 762000 h 762000"/>
              <a:gd name="connisteX4" fmla="*/ 0 w 25400"/>
              <a:gd name="connsiteY4" fmla="*/ 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0" b="0"/>
            <a:pathLst>
              <a:path w="25400" h="762000">
                <a:moveTo>
                  <a:pt x="0" y="0"/>
                </a:moveTo>
                <a:lnTo>
                  <a:pt x="25400" y="0"/>
                </a:lnTo>
                <a:lnTo>
                  <a:pt x="254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50000"/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2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gradFill>
                  <a:gsLst>
                    <a:gs pos="0">
                      <a:schemeClr val="accent1">
                        <a:lumMod val="90000"/>
                      </a:schemeClr>
                    </a:gs>
                    <a:gs pos="100000">
                      <a:schemeClr val="accent1"/>
                    </a:gs>
                  </a:gsLst>
                  <a:lin ang="5400000"/>
                </a:gradFill>
              </a:defRPr>
            </a:lvl1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03</a:t>
            </a:r>
          </a:p>
        </p:txBody>
      </p:sp>
      <p:sp>
        <p:nvSpPr>
          <p:cNvPr id="20" name="装饰  9"/>
          <p:cNvSpPr>
            <a:spLocks noGrp="1"/>
          </p:cNvSpPr>
          <p:nvPr>
            <p:ph type="body" idx="16397" hasCustomPrompt="1"/>
            <p:custDataLst>
              <p:tags r:id="rId13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0 h 762000"/>
              <a:gd name="connisteX1" fmla="*/ 25400 w 25400"/>
              <a:gd name="connsiteY1" fmla="*/ 0 h 762000"/>
              <a:gd name="connisteX2" fmla="*/ 25400 w 25400"/>
              <a:gd name="connsiteY2" fmla="*/ 762000 h 762000"/>
              <a:gd name="connisteX3" fmla="*/ 0 w 25400"/>
              <a:gd name="connsiteY3" fmla="*/ 762000 h 762000"/>
              <a:gd name="connisteX4" fmla="*/ 0 w 25400"/>
              <a:gd name="connsiteY4" fmla="*/ 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0" b="0"/>
            <a:pathLst>
              <a:path w="25400" h="762000">
                <a:moveTo>
                  <a:pt x="0" y="0"/>
                </a:moveTo>
                <a:lnTo>
                  <a:pt x="25400" y="0"/>
                </a:lnTo>
                <a:lnTo>
                  <a:pt x="254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50000"/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idx="16394" hasCustomPrompt="1"/>
            <p:custDataLst>
              <p:tags r:id="rId15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gradFill>
                  <a:gsLst>
                    <a:gs pos="0">
                      <a:schemeClr val="accent1">
                        <a:lumMod val="90000"/>
                      </a:schemeClr>
                    </a:gs>
                    <a:gs pos="100000">
                      <a:schemeClr val="accent1"/>
                    </a:gs>
                  </a:gsLst>
                  <a:lin ang="5400000"/>
                </a:gradFill>
              </a:defRPr>
            </a:lvl1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04</a:t>
            </a:r>
          </a:p>
        </p:txBody>
      </p:sp>
      <p:sp>
        <p:nvSpPr>
          <p:cNvPr id="23" name="装饰  2"/>
          <p:cNvSpPr>
            <a:spLocks noGrp="1"/>
          </p:cNvSpPr>
          <p:nvPr>
            <p:ph type="body" idx="16398" hasCustomPrompt="1"/>
            <p:custDataLst>
              <p:tags r:id="rId16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0 h 762000"/>
              <a:gd name="connisteX1" fmla="*/ 25400 w 25400"/>
              <a:gd name="connsiteY1" fmla="*/ 0 h 762000"/>
              <a:gd name="connisteX2" fmla="*/ 25400 w 25400"/>
              <a:gd name="connsiteY2" fmla="*/ 762000 h 762000"/>
              <a:gd name="connisteX3" fmla="*/ 0 w 25400"/>
              <a:gd name="connsiteY3" fmla="*/ 762000 h 762000"/>
              <a:gd name="connisteX4" fmla="*/ 0 w 25400"/>
              <a:gd name="connsiteY4" fmla="*/ 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0" b="0"/>
            <a:pathLst>
              <a:path w="25400" h="762000">
                <a:moveTo>
                  <a:pt x="0" y="0"/>
                </a:moveTo>
                <a:lnTo>
                  <a:pt x="25400" y="0"/>
                </a:lnTo>
                <a:lnTo>
                  <a:pt x="254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50000"/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7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039" y="516256"/>
            <a:ext cx="10515890" cy="132434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39" y="1935192"/>
            <a:ext cx="5163349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039" y="2818085"/>
            <a:ext cx="5163349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6931" y="1935192"/>
            <a:ext cx="5186998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6931" y="2818085"/>
            <a:ext cx="5186998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723122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1584" y="723123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184" y="2323322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884" y="523097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84" y="523097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tags" Target="../tags/tag2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21" Type="http://schemas.openxmlformats.org/officeDocument/2006/relationships/tags" Target="../tags/tag5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tags" Target="../tags/tag1.xml"/><Relationship Id="rId25" Type="http://schemas.openxmlformats.org/officeDocument/2006/relationships/tags" Target="../tags/tag9.xml"/><Relationship Id="rId2" Type="http://schemas.openxmlformats.org/officeDocument/2006/relationships/slideLayout" Target="../slideLayouts/slideLayout12.xml"/><Relationship Id="rId16" Type="http://schemas.openxmlformats.org/officeDocument/2006/relationships/theme" Target="../theme/theme2.xml"/><Relationship Id="rId20" Type="http://schemas.openxmlformats.org/officeDocument/2006/relationships/tags" Target="../tags/tag4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tags" Target="../tags/tag8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tags" Target="../tags/tag7.xml"/><Relationship Id="rId10" Type="http://schemas.openxmlformats.org/officeDocument/2006/relationships/slideLayout" Target="../slideLayouts/slideLayout20.xml"/><Relationship Id="rId19" Type="http://schemas.openxmlformats.org/officeDocument/2006/relationships/tags" Target="../tags/tag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tags" Target="../tags/tag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ags" Target="../tags/tag111.xml"/><Relationship Id="rId18" Type="http://schemas.openxmlformats.org/officeDocument/2006/relationships/tags" Target="../tags/tag116.xml"/><Relationship Id="rId3" Type="http://schemas.openxmlformats.org/officeDocument/2006/relationships/slideLayout" Target="../slideLayouts/slideLayout28.xml"/><Relationship Id="rId21" Type="http://schemas.openxmlformats.org/officeDocument/2006/relationships/tags" Target="../tags/tag119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17" Type="http://schemas.openxmlformats.org/officeDocument/2006/relationships/tags" Target="../tags/tag115.xml"/><Relationship Id="rId2" Type="http://schemas.openxmlformats.org/officeDocument/2006/relationships/slideLayout" Target="../slideLayouts/slideLayout27.xml"/><Relationship Id="rId16" Type="http://schemas.openxmlformats.org/officeDocument/2006/relationships/tags" Target="../tags/tag114.xml"/><Relationship Id="rId20" Type="http://schemas.openxmlformats.org/officeDocument/2006/relationships/tags" Target="../tags/tag118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tags" Target="../tags/tag113.xml"/><Relationship Id="rId10" Type="http://schemas.openxmlformats.org/officeDocument/2006/relationships/slideLayout" Target="../slideLayouts/slideLayout35.xml"/><Relationship Id="rId19" Type="http://schemas.openxmlformats.org/officeDocument/2006/relationships/tags" Target="../tags/tag117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ags" Target="../tags/tag112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168" y="5231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168" y="198361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  <a:endParaRPr lang="en-US" altLang="zh-CN" dirty="0"/>
          </a:p>
          <a:p>
            <a:pPr marL="2971800" marR="0" lvl="6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第七级</a:t>
            </a:r>
            <a:endParaRPr lang="en-US" altLang="zh-CN" dirty="0"/>
          </a:p>
          <a:p>
            <a:pPr marL="3429000" marR="0" lvl="7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第八级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第九级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lvl="5"/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lang="zh-CN" altLang="en-US" sz="2400" kern="1200" dirty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蓝色IT科技风主题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>
            <p:custDataLst>
              <p:tags r:id="rId19"/>
            </p:custDataLst>
          </p:nvPr>
        </p:nvSpPr>
        <p:spPr>
          <a:xfrm>
            <a:off x="0" y="318"/>
            <a:ext cx="12190730" cy="6857365"/>
          </a:xfrm>
          <a:prstGeom prst="rect">
            <a:avLst/>
          </a:prstGeom>
          <a:solidFill>
            <a:schemeClr val="bg2">
              <a:alpha val="94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>
                <a:latin typeface="汉仪刚艺体-85W" panose="00020600040101010101" charset="-122"/>
                <a:ea typeface="汉仪刚艺体-85W" panose="00020600040101010101" charset="-122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>
                <a:latin typeface="MiSans Normal" panose="00000500000000000000" charset="-122"/>
                <a:ea typeface="MiSans Normal" panose="00000500000000000000" charset="-122"/>
              </a:rPr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2025/12/15</a:t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‹#›</a:t>
            </a:fld>
            <a:endParaRPr lang="zh-CN" altLang="en-US" dirty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7"/>
    </p:custDataLst>
  </p:cSld>
  <p:clrMap bg1="dk1" tx1="lt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蓝色IT科技风主题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>
            <p:custDataLst>
              <p:tags r:id="rId15"/>
            </p:custDataLst>
          </p:nvPr>
        </p:nvSpPr>
        <p:spPr>
          <a:xfrm>
            <a:off x="0" y="318"/>
            <a:ext cx="12190730" cy="6857365"/>
          </a:xfrm>
          <a:prstGeom prst="rect">
            <a:avLst/>
          </a:prstGeom>
          <a:solidFill>
            <a:schemeClr val="bg2">
              <a:alpha val="94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>
                <a:latin typeface="汉仪刚艺体-85W" panose="00020600040101010101" charset="-122"/>
                <a:ea typeface="汉仪刚艺体-85W" panose="00020600040101010101" charset="-122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>
                <a:latin typeface="MiSans Normal" panose="00000500000000000000" charset="-122"/>
                <a:ea typeface="MiSans Normal" panose="00000500000000000000" charset="-122"/>
              </a:rPr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8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2025/12/15</a:t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9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0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‹#›</a:t>
            </a:fld>
            <a:endParaRPr lang="zh-CN" altLang="en-US" dirty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3"/>
    </p:custData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" Type="http://schemas.openxmlformats.org/officeDocument/2006/relationships/tags" Target="../tags/tag265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26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347.xml"/><Relationship Id="rId2" Type="http://schemas.openxmlformats.org/officeDocument/2006/relationships/tags" Target="../tags/tag346.xml"/><Relationship Id="rId1" Type="http://schemas.openxmlformats.org/officeDocument/2006/relationships/tags" Target="../tags/tag345.xml"/><Relationship Id="rId4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355.xml"/><Relationship Id="rId13" Type="http://schemas.openxmlformats.org/officeDocument/2006/relationships/image" Target="../media/image12.jpeg"/><Relationship Id="rId3" Type="http://schemas.openxmlformats.org/officeDocument/2006/relationships/tags" Target="../tags/tag350.xml"/><Relationship Id="rId7" Type="http://schemas.openxmlformats.org/officeDocument/2006/relationships/tags" Target="../tags/tag354.xml"/><Relationship Id="rId12" Type="http://schemas.openxmlformats.org/officeDocument/2006/relationships/image" Target="../media/image11.jpeg"/><Relationship Id="rId2" Type="http://schemas.openxmlformats.org/officeDocument/2006/relationships/tags" Target="../tags/tag349.xml"/><Relationship Id="rId1" Type="http://schemas.openxmlformats.org/officeDocument/2006/relationships/tags" Target="../tags/tag348.xml"/><Relationship Id="rId6" Type="http://schemas.openxmlformats.org/officeDocument/2006/relationships/tags" Target="../tags/tag353.xml"/><Relationship Id="rId11" Type="http://schemas.openxmlformats.org/officeDocument/2006/relationships/slideLayout" Target="../slideLayouts/slideLayout30.xml"/><Relationship Id="rId5" Type="http://schemas.openxmlformats.org/officeDocument/2006/relationships/tags" Target="../tags/tag352.xml"/><Relationship Id="rId10" Type="http://schemas.openxmlformats.org/officeDocument/2006/relationships/tags" Target="../tags/tag357.xml"/><Relationship Id="rId4" Type="http://schemas.openxmlformats.org/officeDocument/2006/relationships/tags" Target="../tags/tag351.xml"/><Relationship Id="rId9" Type="http://schemas.openxmlformats.org/officeDocument/2006/relationships/tags" Target="../tags/tag35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365.xml"/><Relationship Id="rId3" Type="http://schemas.openxmlformats.org/officeDocument/2006/relationships/tags" Target="../tags/tag360.xml"/><Relationship Id="rId7" Type="http://schemas.openxmlformats.org/officeDocument/2006/relationships/tags" Target="../tags/tag364.xml"/><Relationship Id="rId2" Type="http://schemas.openxmlformats.org/officeDocument/2006/relationships/tags" Target="../tags/tag359.xml"/><Relationship Id="rId1" Type="http://schemas.openxmlformats.org/officeDocument/2006/relationships/tags" Target="../tags/tag358.xml"/><Relationship Id="rId6" Type="http://schemas.openxmlformats.org/officeDocument/2006/relationships/tags" Target="../tags/tag363.xml"/><Relationship Id="rId11" Type="http://schemas.openxmlformats.org/officeDocument/2006/relationships/image" Target="../media/image13.jpeg"/><Relationship Id="rId5" Type="http://schemas.openxmlformats.org/officeDocument/2006/relationships/tags" Target="../tags/tag362.xml"/><Relationship Id="rId10" Type="http://schemas.openxmlformats.org/officeDocument/2006/relationships/slideLayout" Target="../slideLayouts/slideLayout29.xml"/><Relationship Id="rId4" Type="http://schemas.openxmlformats.org/officeDocument/2006/relationships/tags" Target="../tags/tag361.xml"/><Relationship Id="rId9" Type="http://schemas.openxmlformats.org/officeDocument/2006/relationships/tags" Target="../tags/tag36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374.xml"/><Relationship Id="rId13" Type="http://schemas.openxmlformats.org/officeDocument/2006/relationships/image" Target="../media/image14.jpeg"/><Relationship Id="rId3" Type="http://schemas.openxmlformats.org/officeDocument/2006/relationships/tags" Target="../tags/tag369.xml"/><Relationship Id="rId7" Type="http://schemas.openxmlformats.org/officeDocument/2006/relationships/tags" Target="../tags/tag373.xml"/><Relationship Id="rId12" Type="http://schemas.openxmlformats.org/officeDocument/2006/relationships/slideLayout" Target="../slideLayouts/slideLayout28.xml"/><Relationship Id="rId2" Type="http://schemas.openxmlformats.org/officeDocument/2006/relationships/tags" Target="../tags/tag368.xml"/><Relationship Id="rId1" Type="http://schemas.openxmlformats.org/officeDocument/2006/relationships/tags" Target="../tags/tag367.xml"/><Relationship Id="rId6" Type="http://schemas.openxmlformats.org/officeDocument/2006/relationships/tags" Target="../tags/tag372.xml"/><Relationship Id="rId11" Type="http://schemas.openxmlformats.org/officeDocument/2006/relationships/tags" Target="../tags/tag377.xml"/><Relationship Id="rId5" Type="http://schemas.openxmlformats.org/officeDocument/2006/relationships/tags" Target="../tags/tag371.xml"/><Relationship Id="rId15" Type="http://schemas.openxmlformats.org/officeDocument/2006/relationships/image" Target="../media/image16.jpeg"/><Relationship Id="rId10" Type="http://schemas.openxmlformats.org/officeDocument/2006/relationships/tags" Target="../tags/tag376.xml"/><Relationship Id="rId4" Type="http://schemas.openxmlformats.org/officeDocument/2006/relationships/tags" Target="../tags/tag370.xml"/><Relationship Id="rId9" Type="http://schemas.openxmlformats.org/officeDocument/2006/relationships/tags" Target="../tags/tag375.xml"/><Relationship Id="rId1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380.xml"/><Relationship Id="rId2" Type="http://schemas.openxmlformats.org/officeDocument/2006/relationships/tags" Target="../tags/tag379.xml"/><Relationship Id="rId1" Type="http://schemas.openxmlformats.org/officeDocument/2006/relationships/tags" Target="../tags/tag378.xml"/><Relationship Id="rId4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388.xml"/><Relationship Id="rId3" Type="http://schemas.openxmlformats.org/officeDocument/2006/relationships/tags" Target="../tags/tag383.xml"/><Relationship Id="rId7" Type="http://schemas.openxmlformats.org/officeDocument/2006/relationships/tags" Target="../tags/tag387.xml"/><Relationship Id="rId12" Type="http://schemas.openxmlformats.org/officeDocument/2006/relationships/slideLayout" Target="../slideLayouts/slideLayout27.xml"/><Relationship Id="rId2" Type="http://schemas.openxmlformats.org/officeDocument/2006/relationships/tags" Target="../tags/tag382.xml"/><Relationship Id="rId1" Type="http://schemas.openxmlformats.org/officeDocument/2006/relationships/tags" Target="../tags/tag381.xml"/><Relationship Id="rId6" Type="http://schemas.openxmlformats.org/officeDocument/2006/relationships/tags" Target="../tags/tag386.xml"/><Relationship Id="rId11" Type="http://schemas.openxmlformats.org/officeDocument/2006/relationships/tags" Target="../tags/tag391.xml"/><Relationship Id="rId5" Type="http://schemas.openxmlformats.org/officeDocument/2006/relationships/tags" Target="../tags/tag385.xml"/><Relationship Id="rId10" Type="http://schemas.openxmlformats.org/officeDocument/2006/relationships/tags" Target="../tags/tag390.xml"/><Relationship Id="rId4" Type="http://schemas.openxmlformats.org/officeDocument/2006/relationships/tags" Target="../tags/tag384.xml"/><Relationship Id="rId9" Type="http://schemas.openxmlformats.org/officeDocument/2006/relationships/tags" Target="../tags/tag38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399.xml"/><Relationship Id="rId13" Type="http://schemas.openxmlformats.org/officeDocument/2006/relationships/slideLayout" Target="../slideLayouts/slideLayout26.xml"/><Relationship Id="rId3" Type="http://schemas.openxmlformats.org/officeDocument/2006/relationships/tags" Target="../tags/tag394.xml"/><Relationship Id="rId7" Type="http://schemas.openxmlformats.org/officeDocument/2006/relationships/tags" Target="../tags/tag398.xml"/><Relationship Id="rId12" Type="http://schemas.openxmlformats.org/officeDocument/2006/relationships/tags" Target="../tags/tag403.xml"/><Relationship Id="rId2" Type="http://schemas.openxmlformats.org/officeDocument/2006/relationships/tags" Target="../tags/tag393.xml"/><Relationship Id="rId1" Type="http://schemas.openxmlformats.org/officeDocument/2006/relationships/tags" Target="../tags/tag392.xml"/><Relationship Id="rId6" Type="http://schemas.openxmlformats.org/officeDocument/2006/relationships/tags" Target="../tags/tag397.xml"/><Relationship Id="rId11" Type="http://schemas.openxmlformats.org/officeDocument/2006/relationships/tags" Target="../tags/tag402.xml"/><Relationship Id="rId5" Type="http://schemas.openxmlformats.org/officeDocument/2006/relationships/tags" Target="../tags/tag396.xml"/><Relationship Id="rId10" Type="http://schemas.openxmlformats.org/officeDocument/2006/relationships/tags" Target="../tags/tag401.xml"/><Relationship Id="rId4" Type="http://schemas.openxmlformats.org/officeDocument/2006/relationships/tags" Target="../tags/tag395.xml"/><Relationship Id="rId9" Type="http://schemas.openxmlformats.org/officeDocument/2006/relationships/tags" Target="../tags/tag400.xml"/><Relationship Id="rId1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406.xml"/><Relationship Id="rId2" Type="http://schemas.openxmlformats.org/officeDocument/2006/relationships/tags" Target="../tags/tag405.xml"/><Relationship Id="rId1" Type="http://schemas.openxmlformats.org/officeDocument/2006/relationships/tags" Target="../tags/tag404.xml"/><Relationship Id="rId4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276.xml"/><Relationship Id="rId13" Type="http://schemas.openxmlformats.org/officeDocument/2006/relationships/tags" Target="../tags/tag281.xml"/><Relationship Id="rId3" Type="http://schemas.openxmlformats.org/officeDocument/2006/relationships/tags" Target="../tags/tag271.xml"/><Relationship Id="rId7" Type="http://schemas.openxmlformats.org/officeDocument/2006/relationships/tags" Target="../tags/tag275.xml"/><Relationship Id="rId12" Type="http://schemas.openxmlformats.org/officeDocument/2006/relationships/tags" Target="../tags/tag280.xml"/><Relationship Id="rId2" Type="http://schemas.openxmlformats.org/officeDocument/2006/relationships/tags" Target="../tags/tag270.xml"/><Relationship Id="rId16" Type="http://schemas.openxmlformats.org/officeDocument/2006/relationships/slideLayout" Target="../slideLayouts/slideLayout36.xml"/><Relationship Id="rId1" Type="http://schemas.openxmlformats.org/officeDocument/2006/relationships/tags" Target="../tags/tag269.xml"/><Relationship Id="rId6" Type="http://schemas.openxmlformats.org/officeDocument/2006/relationships/tags" Target="../tags/tag274.xml"/><Relationship Id="rId11" Type="http://schemas.openxmlformats.org/officeDocument/2006/relationships/tags" Target="../tags/tag279.xml"/><Relationship Id="rId5" Type="http://schemas.openxmlformats.org/officeDocument/2006/relationships/tags" Target="../tags/tag273.xml"/><Relationship Id="rId15" Type="http://schemas.openxmlformats.org/officeDocument/2006/relationships/tags" Target="../tags/tag283.xml"/><Relationship Id="rId10" Type="http://schemas.openxmlformats.org/officeDocument/2006/relationships/tags" Target="../tags/tag278.xml"/><Relationship Id="rId4" Type="http://schemas.openxmlformats.org/officeDocument/2006/relationships/tags" Target="../tags/tag272.xml"/><Relationship Id="rId9" Type="http://schemas.openxmlformats.org/officeDocument/2006/relationships/tags" Target="../tags/tag277.xml"/><Relationship Id="rId14" Type="http://schemas.openxmlformats.org/officeDocument/2006/relationships/tags" Target="../tags/tag28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286.xml"/><Relationship Id="rId2" Type="http://schemas.openxmlformats.org/officeDocument/2006/relationships/tags" Target="../tags/tag285.xml"/><Relationship Id="rId1" Type="http://schemas.openxmlformats.org/officeDocument/2006/relationships/tags" Target="../tags/tag284.xml"/><Relationship Id="rId4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94.xml"/><Relationship Id="rId3" Type="http://schemas.openxmlformats.org/officeDocument/2006/relationships/tags" Target="../tags/tag289.xml"/><Relationship Id="rId7" Type="http://schemas.openxmlformats.org/officeDocument/2006/relationships/tags" Target="../tags/tag293.xml"/><Relationship Id="rId2" Type="http://schemas.openxmlformats.org/officeDocument/2006/relationships/tags" Target="../tags/tag288.xml"/><Relationship Id="rId1" Type="http://schemas.openxmlformats.org/officeDocument/2006/relationships/tags" Target="../tags/tag287.xml"/><Relationship Id="rId6" Type="http://schemas.openxmlformats.org/officeDocument/2006/relationships/tags" Target="../tags/tag292.xml"/><Relationship Id="rId11" Type="http://schemas.openxmlformats.org/officeDocument/2006/relationships/image" Target="../media/image4.jpeg"/><Relationship Id="rId5" Type="http://schemas.openxmlformats.org/officeDocument/2006/relationships/tags" Target="../tags/tag291.xml"/><Relationship Id="rId10" Type="http://schemas.openxmlformats.org/officeDocument/2006/relationships/slideLayout" Target="../slideLayouts/slideLayout35.xml"/><Relationship Id="rId4" Type="http://schemas.openxmlformats.org/officeDocument/2006/relationships/tags" Target="../tags/tag290.xml"/><Relationship Id="rId9" Type="http://schemas.openxmlformats.org/officeDocument/2006/relationships/tags" Target="../tags/tag29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03.xml"/><Relationship Id="rId13" Type="http://schemas.openxmlformats.org/officeDocument/2006/relationships/tags" Target="../tags/tag308.xml"/><Relationship Id="rId18" Type="http://schemas.openxmlformats.org/officeDocument/2006/relationships/image" Target="../media/image7.jpeg"/><Relationship Id="rId3" Type="http://schemas.openxmlformats.org/officeDocument/2006/relationships/tags" Target="../tags/tag298.xml"/><Relationship Id="rId7" Type="http://schemas.openxmlformats.org/officeDocument/2006/relationships/tags" Target="../tags/tag302.xml"/><Relationship Id="rId12" Type="http://schemas.openxmlformats.org/officeDocument/2006/relationships/tags" Target="../tags/tag307.xml"/><Relationship Id="rId17" Type="http://schemas.openxmlformats.org/officeDocument/2006/relationships/image" Target="../media/image6.jpeg"/><Relationship Id="rId2" Type="http://schemas.openxmlformats.org/officeDocument/2006/relationships/tags" Target="../tags/tag297.xml"/><Relationship Id="rId16" Type="http://schemas.openxmlformats.org/officeDocument/2006/relationships/image" Target="../media/image5.jpeg"/><Relationship Id="rId1" Type="http://schemas.openxmlformats.org/officeDocument/2006/relationships/tags" Target="../tags/tag296.xml"/><Relationship Id="rId6" Type="http://schemas.openxmlformats.org/officeDocument/2006/relationships/tags" Target="../tags/tag301.xml"/><Relationship Id="rId11" Type="http://schemas.openxmlformats.org/officeDocument/2006/relationships/tags" Target="../tags/tag306.xml"/><Relationship Id="rId5" Type="http://schemas.openxmlformats.org/officeDocument/2006/relationships/tags" Target="../tags/tag300.xml"/><Relationship Id="rId15" Type="http://schemas.openxmlformats.org/officeDocument/2006/relationships/slideLayout" Target="../slideLayouts/slideLayout34.xml"/><Relationship Id="rId10" Type="http://schemas.openxmlformats.org/officeDocument/2006/relationships/tags" Target="../tags/tag305.xml"/><Relationship Id="rId4" Type="http://schemas.openxmlformats.org/officeDocument/2006/relationships/tags" Target="../tags/tag299.xml"/><Relationship Id="rId9" Type="http://schemas.openxmlformats.org/officeDocument/2006/relationships/tags" Target="../tags/tag304.xml"/><Relationship Id="rId14" Type="http://schemas.openxmlformats.org/officeDocument/2006/relationships/tags" Target="../tags/tag30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317.xml"/><Relationship Id="rId3" Type="http://schemas.openxmlformats.org/officeDocument/2006/relationships/tags" Target="../tags/tag312.xml"/><Relationship Id="rId7" Type="http://schemas.openxmlformats.org/officeDocument/2006/relationships/tags" Target="../tags/tag316.xml"/><Relationship Id="rId2" Type="http://schemas.openxmlformats.org/officeDocument/2006/relationships/tags" Target="../tags/tag311.xml"/><Relationship Id="rId1" Type="http://schemas.openxmlformats.org/officeDocument/2006/relationships/tags" Target="../tags/tag310.xml"/><Relationship Id="rId6" Type="http://schemas.openxmlformats.org/officeDocument/2006/relationships/tags" Target="../tags/tag315.xml"/><Relationship Id="rId5" Type="http://schemas.openxmlformats.org/officeDocument/2006/relationships/tags" Target="../tags/tag314.xml"/><Relationship Id="rId10" Type="http://schemas.openxmlformats.org/officeDocument/2006/relationships/image" Target="../media/image8.jpeg"/><Relationship Id="rId4" Type="http://schemas.openxmlformats.org/officeDocument/2006/relationships/tags" Target="../tags/tag313.xml"/><Relationship Id="rId9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320.xml"/><Relationship Id="rId2" Type="http://schemas.openxmlformats.org/officeDocument/2006/relationships/tags" Target="../tags/tag319.xml"/><Relationship Id="rId1" Type="http://schemas.openxmlformats.org/officeDocument/2006/relationships/tags" Target="../tags/tag318.xml"/><Relationship Id="rId4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328.xml"/><Relationship Id="rId13" Type="http://schemas.openxmlformats.org/officeDocument/2006/relationships/tags" Target="../tags/tag333.xml"/><Relationship Id="rId3" Type="http://schemas.openxmlformats.org/officeDocument/2006/relationships/tags" Target="../tags/tag323.xml"/><Relationship Id="rId7" Type="http://schemas.openxmlformats.org/officeDocument/2006/relationships/tags" Target="../tags/tag327.xml"/><Relationship Id="rId12" Type="http://schemas.openxmlformats.org/officeDocument/2006/relationships/tags" Target="../tags/tag332.xml"/><Relationship Id="rId17" Type="http://schemas.openxmlformats.org/officeDocument/2006/relationships/image" Target="../media/image9.jpeg"/><Relationship Id="rId2" Type="http://schemas.openxmlformats.org/officeDocument/2006/relationships/tags" Target="../tags/tag322.xml"/><Relationship Id="rId16" Type="http://schemas.openxmlformats.org/officeDocument/2006/relationships/slideLayout" Target="../slideLayouts/slideLayout32.xml"/><Relationship Id="rId1" Type="http://schemas.openxmlformats.org/officeDocument/2006/relationships/tags" Target="../tags/tag321.xml"/><Relationship Id="rId6" Type="http://schemas.openxmlformats.org/officeDocument/2006/relationships/tags" Target="../tags/tag326.xml"/><Relationship Id="rId11" Type="http://schemas.openxmlformats.org/officeDocument/2006/relationships/tags" Target="../tags/tag331.xml"/><Relationship Id="rId5" Type="http://schemas.openxmlformats.org/officeDocument/2006/relationships/tags" Target="../tags/tag325.xml"/><Relationship Id="rId15" Type="http://schemas.openxmlformats.org/officeDocument/2006/relationships/tags" Target="../tags/tag335.xml"/><Relationship Id="rId10" Type="http://schemas.openxmlformats.org/officeDocument/2006/relationships/tags" Target="../tags/tag330.xml"/><Relationship Id="rId4" Type="http://schemas.openxmlformats.org/officeDocument/2006/relationships/tags" Target="../tags/tag324.xml"/><Relationship Id="rId9" Type="http://schemas.openxmlformats.org/officeDocument/2006/relationships/tags" Target="../tags/tag329.xml"/><Relationship Id="rId14" Type="http://schemas.openxmlformats.org/officeDocument/2006/relationships/tags" Target="../tags/tag33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343.xml"/><Relationship Id="rId3" Type="http://schemas.openxmlformats.org/officeDocument/2006/relationships/tags" Target="../tags/tag338.xml"/><Relationship Id="rId7" Type="http://schemas.openxmlformats.org/officeDocument/2006/relationships/tags" Target="../tags/tag342.xml"/><Relationship Id="rId2" Type="http://schemas.openxmlformats.org/officeDocument/2006/relationships/tags" Target="../tags/tag337.xml"/><Relationship Id="rId1" Type="http://schemas.openxmlformats.org/officeDocument/2006/relationships/tags" Target="../tags/tag336.xml"/><Relationship Id="rId6" Type="http://schemas.openxmlformats.org/officeDocument/2006/relationships/tags" Target="../tags/tag341.xml"/><Relationship Id="rId11" Type="http://schemas.openxmlformats.org/officeDocument/2006/relationships/image" Target="../media/image10.jpeg"/><Relationship Id="rId5" Type="http://schemas.openxmlformats.org/officeDocument/2006/relationships/tags" Target="../tags/tag340.xml"/><Relationship Id="rId10" Type="http://schemas.openxmlformats.org/officeDocument/2006/relationships/slideLayout" Target="../slideLayouts/slideLayout31.xml"/><Relationship Id="rId4" Type="http://schemas.openxmlformats.org/officeDocument/2006/relationships/tags" Target="../tags/tag339.xml"/><Relationship Id="rId9" Type="http://schemas.openxmlformats.org/officeDocument/2006/relationships/tags" Target="../tags/tag3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>
                <a:latin typeface="MiSans Normal" panose="00000500000000000000" charset="-122"/>
                <a:ea typeface="MiSans Normal" panose="00000500000000000000" charset="-122"/>
              </a:rPr>
              <a:t>2025/12/06</a:t>
            </a:r>
          </a:p>
        </p:txBody>
      </p:sp>
      <p:sp>
        <p:nvSpPr>
          <p:cNvPr id="6" name="标题 5"/>
          <p:cNvSpPr>
            <a:spLocks noGrp="1"/>
          </p:cNvSpPr>
          <p:nvPr>
            <p:ph type="ctrTitle" idx="14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zh-CN" dirty="0">
                <a:latin typeface="汉仪刚艺体-85W" panose="00020600040101010101" charset="-122"/>
                <a:ea typeface="汉仪刚艺体-85W" panose="00020600040101010101" charset="-122"/>
              </a:rPr>
              <a:t>《</a:t>
            </a:r>
            <a:r>
              <a:rPr lang="zh-CN" altLang="en-US" dirty="0">
                <a:latin typeface="汉仪刚艺体-85W" panose="00020600040101010101" charset="-122"/>
                <a:ea typeface="汉仪刚艺体-85W" panose="00020600040101010101" charset="-122"/>
              </a:rPr>
              <a:t>网页设计里的英文密码：术语，沟通与实战</a:t>
            </a:r>
            <a:r>
              <a:rPr lang="en-US" altLang="zh-CN" dirty="0">
                <a:latin typeface="汉仪刚艺体-85W" panose="00020600040101010101" charset="-122"/>
                <a:ea typeface="汉仪刚艺体-85W" panose="00020600040101010101" charset="-122"/>
              </a:rPr>
              <a:t>》</a:t>
            </a:r>
            <a:endParaRPr lang="zh-CN" altLang="en-US" dirty="0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5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MiSans Normal" panose="00000500000000000000" charset="-122"/>
                <a:ea typeface="MiSans Normal" panose="00000500000000000000" charset="-122"/>
              </a:rPr>
              <a:t>汇报人</a:t>
            </a:r>
            <a:r>
              <a:rPr lang="en-US" altLang="zh-CN" dirty="0">
                <a:latin typeface="MiSans Normal" panose="00000500000000000000" charset="-122"/>
                <a:ea typeface="MiSans Normal" panose="00000500000000000000" charset="-122"/>
              </a:rPr>
              <a:t>：</a:t>
            </a:r>
            <a:r>
              <a:rPr lang="zh-CN" altLang="en-US" dirty="0">
                <a:latin typeface="MiSans Normal" panose="00000500000000000000" charset="-122"/>
                <a:ea typeface="MiSans Normal" panose="00000500000000000000" charset="-122"/>
              </a:rPr>
              <a:t>金小棚 王雅宣</a:t>
            </a:r>
            <a:endParaRPr lang="en-US" altLang="zh-CN" dirty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技术栈与实现亮点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4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en-US">
                <a:latin typeface="MiSans Normal" panose="00000500000000000000" charset="-122"/>
                <a:ea typeface="MiSans Normal" panose="00000500000000000000" charset="-122"/>
              </a:rPr>
              <a:t>03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核心技术构成</a:t>
            </a:r>
          </a:p>
        </p:txBody>
      </p:sp>
      <p:sp>
        <p:nvSpPr>
          <p:cNvPr id="3" name="装饰  1"/>
          <p:cNvSpPr>
            <a:spLocks noGrp="1"/>
          </p:cNvSpPr>
          <p:nvPr>
            <p:ph type="body" idx="1639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</a:p>
        </p:txBody>
      </p:sp>
      <p:pic>
        <p:nvPicPr>
          <p:cNvPr id="4" name="图片占位符 3" descr="df899b1f-d27f-11f0-819b-c625f775eecf"/>
          <p:cNvPicPr>
            <a:picLocks noGrp="1" noChangeAspect="1"/>
          </p:cNvPicPr>
          <p:nvPr>
            <p:ph type="pic" idx="16391"/>
            <p:custDataLst>
              <p:tags r:id="rId4"/>
            </p:custDataLst>
          </p:nvPr>
        </p:nvPicPr>
        <p:blipFill>
          <a:blip r:embed="rId12"/>
          <a:srcRect l="192" r="192"/>
          <a:stretch>
            <a:fillRect/>
          </a:stretch>
        </p:blipFill>
        <p:spPr>
          <a:xfrm>
            <a:off x="5994400" y="1524000"/>
            <a:ext cx="5588000" cy="2209800"/>
          </a:xfrm>
          <a:custGeom>
            <a:avLst/>
            <a:gdLst>
              <a:gd name="connisteX0" fmla="*/ 0 w 5588000"/>
              <a:gd name="connsiteY0" fmla="*/ 0 h 2209800"/>
              <a:gd name="connisteX1" fmla="*/ 5588000 w 5588000"/>
              <a:gd name="connsiteY1" fmla="*/ 0 h 2209800"/>
              <a:gd name="connisteX2" fmla="*/ 5588000 w 5588000"/>
              <a:gd name="connsiteY2" fmla="*/ 2209800 h 2209800"/>
              <a:gd name="connisteX3" fmla="*/ 0 w 5588000"/>
              <a:gd name="connsiteY3" fmla="*/ 2209800 h 2209800"/>
              <a:gd name="connisteX4" fmla="*/ 0 w 5588000"/>
              <a:gd name="connsiteY4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0" b="0"/>
            <a:pathLst>
              <a:path w="5588000" h="2209800">
                <a:moveTo>
                  <a:pt x="0" y="0"/>
                </a:moveTo>
                <a:lnTo>
                  <a:pt x="5588000" y="0"/>
                </a:lnTo>
                <a:lnTo>
                  <a:pt x="5588000" y="2209800"/>
                </a:ln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前端框架运用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采用Vue.js框架，像知名的哔哩哔哩网站前端部分就有使用，提升页面交互性。</a:t>
            </a:r>
          </a:p>
        </p:txBody>
      </p:sp>
      <p:sp>
        <p:nvSpPr>
          <p:cNvPr id="7" name="装饰  5"/>
          <p:cNvSpPr>
            <a:spLocks noGrp="1"/>
          </p:cNvSpPr>
          <p:nvPr>
            <p:ph type="body" idx="16392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</a:p>
        </p:txBody>
      </p:sp>
      <p:pic>
        <p:nvPicPr>
          <p:cNvPr id="8" name="图片占位符 7" descr="df899e7c-d27f-11f0-819b-c625f775eecf"/>
          <p:cNvPicPr>
            <a:picLocks noGrp="1" noChangeAspect="1"/>
          </p:cNvPicPr>
          <p:nvPr>
            <p:ph type="pic" idx="16393"/>
            <p:custDataLst>
              <p:tags r:id="rId8"/>
            </p:custDataLst>
          </p:nvPr>
        </p:nvPicPr>
        <p:blipFill>
          <a:blip r:embed="rId13"/>
          <a:srcRect l="192" r="192"/>
          <a:stretch>
            <a:fillRect/>
          </a:stretch>
        </p:blipFill>
        <p:spPr>
          <a:xfrm>
            <a:off x="609600" y="4038600"/>
            <a:ext cx="5588000" cy="2209800"/>
          </a:xfrm>
          <a:custGeom>
            <a:avLst/>
            <a:gdLst>
              <a:gd name="connisteX0" fmla="*/ 0 w 5588000"/>
              <a:gd name="connsiteY0" fmla="*/ 0 h 2209800"/>
              <a:gd name="connisteX1" fmla="*/ 5588000 w 5588000"/>
              <a:gd name="connsiteY1" fmla="*/ 0 h 2209800"/>
              <a:gd name="connisteX2" fmla="*/ 5588000 w 5588000"/>
              <a:gd name="connsiteY2" fmla="*/ 2209800 h 2209800"/>
              <a:gd name="connisteX3" fmla="*/ 0 w 5588000"/>
              <a:gd name="connsiteY3" fmla="*/ 2209800 h 2209800"/>
              <a:gd name="connisteX4" fmla="*/ 0 w 5588000"/>
              <a:gd name="connsiteY4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0" b="0"/>
            <a:pathLst>
              <a:path w="5588000" h="2209800">
                <a:moveTo>
                  <a:pt x="0" y="0"/>
                </a:moveTo>
                <a:lnTo>
                  <a:pt x="5588000" y="0"/>
                </a:lnTo>
                <a:lnTo>
                  <a:pt x="5588000" y="2209800"/>
                </a:ln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后端语言选择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0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选用Python语言，如豆瓣网后端就用它，保证系统高效稳定运行。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辅助工具运用</a:t>
            </a:r>
          </a:p>
        </p:txBody>
      </p:sp>
      <p:pic>
        <p:nvPicPr>
          <p:cNvPr id="3" name="内容占位符 2" descr="def32245-d27f-11f0-bef4-868c678fa45d"/>
          <p:cNvPicPr>
            <a:picLocks noGrp="1" noChangeAspect="1"/>
          </p:cNvPicPr>
          <p:nvPr>
            <p:ph idx="16392"/>
            <p:custDataLst>
              <p:tags r:id="rId3"/>
            </p:custDataLst>
          </p:nvPr>
        </p:nvPicPr>
        <p:blipFill>
          <a:blip r:embed="rId11"/>
          <a:srcRect t="1461" b="1461"/>
          <a:stretch>
            <a:fillRect/>
          </a:stretch>
        </p:blipFill>
        <p:spPr>
          <a:xfrm>
            <a:off x="609600" y="1524000"/>
            <a:ext cx="10972800" cy="2794000"/>
          </a:xfrm>
          <a:custGeom>
            <a:avLst/>
            <a:gdLst>
              <a:gd name="connisteX0" fmla="*/ 0 w 10972800"/>
              <a:gd name="connsiteY0" fmla="*/ 0 h 2794000"/>
              <a:gd name="connisteX1" fmla="*/ 10972800 w 10972800"/>
              <a:gd name="connsiteY1" fmla="*/ 0 h 2794000"/>
              <a:gd name="connisteX2" fmla="*/ 10972800 w 10972800"/>
              <a:gd name="connsiteY2" fmla="*/ 2794000 h 2794000"/>
              <a:gd name="connisteX3" fmla="*/ 0 w 10972800"/>
              <a:gd name="connsiteY3" fmla="*/ 2794000 h 2794000"/>
              <a:gd name="connisteX4" fmla="*/ 0 w 10972800"/>
              <a:gd name="connsiteY4" fmla="*/ 0 h 279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0" b="0"/>
            <a:pathLst>
              <a:path w="10972800" h="2794000">
                <a:moveTo>
                  <a:pt x="0" y="0"/>
                </a:moveTo>
                <a:lnTo>
                  <a:pt x="10972800" y="0"/>
                </a:lnTo>
                <a:lnTo>
                  <a:pt x="10972800" y="2794000"/>
                </a:lnTo>
                <a:lnTo>
                  <a:pt x="0" y="27940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在线词典插件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学习英语时，借助有道词典等插件可随时查询单词释义，提升学习效率。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代码格式化工具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计算机语言学习中，用Prettier工具让代码格式更规范，便于阅读。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90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语音识别软件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91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英语学习可通过科大讯飞语音识别软件练习口语，纠正发音。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独特学习体验</a:t>
            </a:r>
          </a:p>
        </p:txBody>
      </p:sp>
      <p:pic>
        <p:nvPicPr>
          <p:cNvPr id="3" name="内容占位符 2" descr="df7c5e9e-d27f-11f0-819b-c625f775eecf"/>
          <p:cNvPicPr>
            <a:picLocks noGrp="1" noChangeAspect="1"/>
          </p:cNvPicPr>
          <p:nvPr>
            <p:ph idx="16392"/>
            <p:custDataLst>
              <p:tags r:id="rId3"/>
            </p:custDataLst>
          </p:nvPr>
        </p:nvPicPr>
        <p:blipFill>
          <a:blip r:embed="rId13"/>
          <a:srcRect t="7084" r="55769" b="42180"/>
          <a:stretch>
            <a:fillRect/>
          </a:stretch>
        </p:blipFill>
        <p:spPr>
          <a:xfrm>
            <a:off x="609600" y="1524000"/>
            <a:ext cx="3454400" cy="2641600"/>
          </a:xfrm>
          <a:custGeom>
            <a:avLst/>
            <a:gdLst>
              <a:gd name="connisteX0" fmla="*/ 0 w 3454400"/>
              <a:gd name="connsiteY0" fmla="*/ 0 h 2641600"/>
              <a:gd name="connisteX1" fmla="*/ 3454400 w 3454400"/>
              <a:gd name="connsiteY1" fmla="*/ 0 h 2641600"/>
              <a:gd name="connisteX2" fmla="*/ 3454400 w 3454400"/>
              <a:gd name="connsiteY2" fmla="*/ 2641600 h 2641600"/>
              <a:gd name="connisteX3" fmla="*/ 0 w 3454400"/>
              <a:gd name="connsiteY3" fmla="*/ 2641600 h 2641600"/>
              <a:gd name="connisteX4" fmla="*/ 0 w 3454400"/>
              <a:gd name="connsiteY4" fmla="*/ 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0" b="0"/>
            <a:pathLst>
              <a:path w="3454400" h="2641600">
                <a:moveTo>
                  <a:pt x="0" y="0"/>
                </a:moveTo>
                <a:lnTo>
                  <a:pt x="3454400" y="0"/>
                </a:lnTo>
                <a:lnTo>
                  <a:pt x="3454400" y="2641600"/>
                </a:lnTo>
                <a:lnTo>
                  <a:pt x="0" y="26416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个性化学习路径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根据学习者水平和目标定制专属课程，如英语零基础到流利进阶。</a:t>
            </a:r>
          </a:p>
        </p:txBody>
      </p:sp>
      <p:pic>
        <p:nvPicPr>
          <p:cNvPr id="6" name="内容占位符 5" descr="df7c5e8e-d27f-11f0-819b-c625f775eecf"/>
          <p:cNvPicPr>
            <a:picLocks noGrp="1" noChangeAspect="1"/>
          </p:cNvPicPr>
          <p:nvPr>
            <p:ph idx="16393"/>
            <p:custDataLst>
              <p:tags r:id="rId6"/>
            </p:custDataLst>
          </p:nvPr>
        </p:nvPicPr>
        <p:blipFill>
          <a:blip r:embed="rId14"/>
          <a:srcRect l="271" r="271"/>
          <a:stretch>
            <a:fillRect/>
          </a:stretch>
        </p:blipFill>
        <p:spPr>
          <a:xfrm>
            <a:off x="4368800" y="1524000"/>
            <a:ext cx="3454400" cy="2641600"/>
          </a:xfrm>
          <a:custGeom>
            <a:avLst/>
            <a:gdLst>
              <a:gd name="connisteX0" fmla="*/ 0 w 3454400"/>
              <a:gd name="connsiteY0" fmla="*/ 0 h 2641600"/>
              <a:gd name="connisteX1" fmla="*/ 3454400 w 3454400"/>
              <a:gd name="connsiteY1" fmla="*/ 0 h 2641600"/>
              <a:gd name="connisteX2" fmla="*/ 3454400 w 3454400"/>
              <a:gd name="connsiteY2" fmla="*/ 2641600 h 2641600"/>
              <a:gd name="connisteX3" fmla="*/ 0 w 3454400"/>
              <a:gd name="connsiteY3" fmla="*/ 2641600 h 2641600"/>
              <a:gd name="connisteX4" fmla="*/ 0 w 3454400"/>
              <a:gd name="connsiteY4" fmla="*/ 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0" b="0"/>
            <a:pathLst>
              <a:path w="3454400" h="2641600">
                <a:moveTo>
                  <a:pt x="0" y="0"/>
                </a:moveTo>
                <a:lnTo>
                  <a:pt x="3454400" y="0"/>
                </a:lnTo>
                <a:lnTo>
                  <a:pt x="3454400" y="2641600"/>
                </a:lnTo>
                <a:lnTo>
                  <a:pt x="0" y="26416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7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互动式学习场景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设置英语对话、编程实操等场景，像模拟商务英语谈判。</a:t>
            </a:r>
          </a:p>
        </p:txBody>
      </p:sp>
      <p:pic>
        <p:nvPicPr>
          <p:cNvPr id="9" name="内容占位符 8" descr="df7c5dc3-d27f-11f0-819b-c625f775eecf"/>
          <p:cNvPicPr>
            <a:picLocks noGrp="1" noChangeAspect="1"/>
          </p:cNvPicPr>
          <p:nvPr>
            <p:ph idx="16394"/>
            <p:custDataLst>
              <p:tags r:id="rId9"/>
            </p:custDataLst>
          </p:nvPr>
        </p:nvPicPr>
        <p:blipFill>
          <a:blip r:embed="rId15"/>
          <a:srcRect l="271" r="271"/>
          <a:stretch>
            <a:fillRect/>
          </a:stretch>
        </p:blipFill>
        <p:spPr>
          <a:xfrm>
            <a:off x="8128000" y="1524000"/>
            <a:ext cx="3454400" cy="2641600"/>
          </a:xfrm>
          <a:custGeom>
            <a:avLst/>
            <a:gdLst>
              <a:gd name="connisteX0" fmla="*/ 0 w 3454400"/>
              <a:gd name="connsiteY0" fmla="*/ 0 h 2641600"/>
              <a:gd name="connisteX1" fmla="*/ 3454400 w 3454400"/>
              <a:gd name="connsiteY1" fmla="*/ 0 h 2641600"/>
              <a:gd name="connisteX2" fmla="*/ 3454400 w 3454400"/>
              <a:gd name="connsiteY2" fmla="*/ 2641600 h 2641600"/>
              <a:gd name="connisteX3" fmla="*/ 0 w 3454400"/>
              <a:gd name="connsiteY3" fmla="*/ 2641600 h 2641600"/>
              <a:gd name="connisteX4" fmla="*/ 0 w 3454400"/>
              <a:gd name="connsiteY4" fmla="*/ 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0" b="0"/>
            <a:pathLst>
              <a:path w="3454400" h="2641600">
                <a:moveTo>
                  <a:pt x="0" y="0"/>
                </a:moveTo>
                <a:lnTo>
                  <a:pt x="3454400" y="0"/>
                </a:lnTo>
                <a:lnTo>
                  <a:pt x="3454400" y="2641600"/>
                </a:lnTo>
                <a:lnTo>
                  <a:pt x="0" y="26416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10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实时反馈与纠错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91"/>
            <p:custDataLst>
              <p:tags r:id="rId1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学习中及时指出错误并提供修正建议，如编程语法错误提示。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作品演示与未来展望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4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en-US">
                <a:latin typeface="MiSans Normal" panose="00000500000000000000" charset="-122"/>
                <a:ea typeface="MiSans Normal" panose="00000500000000000000" charset="-122"/>
              </a:rPr>
              <a:t>04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首页展示流程</a:t>
            </a:r>
          </a:p>
        </p:txBody>
      </p:sp>
      <p:sp>
        <p:nvSpPr>
          <p:cNvPr id="3" name="装饰  1"/>
          <p:cNvSpPr>
            <a:spLocks noGrp="1"/>
          </p:cNvSpPr>
          <p:nvPr>
            <p:ph type="body" idx="16392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语言选择引导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网页首页设英语、计算机语言选项，如多邻国，方便用户快速定位。</a:t>
            </a:r>
          </a:p>
        </p:txBody>
      </p:sp>
      <p:sp>
        <p:nvSpPr>
          <p:cNvPr id="6" name="装饰  4"/>
          <p:cNvSpPr>
            <a:spLocks noGrp="1"/>
          </p:cNvSpPr>
          <p:nvPr>
            <p:ph type="body" idx="16393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课程概览呈现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展示英语和计算机课程大纲，像慕课网，让用户了解学习内容。</a:t>
            </a:r>
          </a:p>
        </p:txBody>
      </p:sp>
      <p:sp>
        <p:nvSpPr>
          <p:cNvPr id="9" name="装饰  7"/>
          <p:cNvSpPr>
            <a:spLocks noGrp="1"/>
          </p:cNvSpPr>
          <p:nvPr>
            <p:ph type="body" idx="16394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10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学习路径规划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91"/>
            <p:custDataLst>
              <p:tags r:id="rId11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为用户规划学习步骤，如Codecademy，清晰指引学习方向。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未来完善方向</a:t>
            </a:r>
          </a:p>
        </p:txBody>
      </p:sp>
      <p:pic>
        <p:nvPicPr>
          <p:cNvPr id="3" name="内容占位符 2" descr="df0b7b77-d27f-11f0-819b-c625f775eecf"/>
          <p:cNvPicPr>
            <a:picLocks noGrp="1" noChangeAspect="1"/>
          </p:cNvPicPr>
          <p:nvPr>
            <p:ph idx="16392"/>
            <p:custDataLst>
              <p:tags r:id="rId3"/>
            </p:custDataLst>
          </p:nvPr>
        </p:nvPicPr>
        <p:blipFill>
          <a:blip r:embed="rId14"/>
          <a:srcRect t="529" b="529"/>
          <a:stretch>
            <a:fillRect/>
          </a:stretch>
        </p:blipFill>
        <p:spPr>
          <a:xfrm>
            <a:off x="609600" y="2794000"/>
            <a:ext cx="10972800" cy="3454400"/>
          </a:xfrm>
          <a:custGeom>
            <a:avLst/>
            <a:gdLst>
              <a:gd name="connisteX0" fmla="*/ 0 w 10972800"/>
              <a:gd name="connsiteY0" fmla="*/ 0 h 3454400"/>
              <a:gd name="connisteX1" fmla="*/ 10972800 w 10972800"/>
              <a:gd name="connsiteY1" fmla="*/ 0 h 3454400"/>
              <a:gd name="connisteX2" fmla="*/ 10972800 w 10972800"/>
              <a:gd name="connsiteY2" fmla="*/ 3454400 h 3454400"/>
              <a:gd name="connisteX3" fmla="*/ 0 w 10972800"/>
              <a:gd name="connsiteY3" fmla="*/ 3454400 h 3454400"/>
              <a:gd name="connisteX4" fmla="*/ 0 w 10972800"/>
              <a:gd name="connsiteY4" fmla="*/ 0 h 345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0" b="0"/>
            <a:pathLst>
              <a:path w="10972800" h="3454400">
                <a:moveTo>
                  <a:pt x="0" y="0"/>
                </a:moveTo>
                <a:lnTo>
                  <a:pt x="10972800" y="0"/>
                </a:lnTo>
                <a:lnTo>
                  <a:pt x="10972800" y="3454400"/>
                </a:lnTo>
                <a:lnTo>
                  <a:pt x="0" y="3454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3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丰富课程种类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增加商务英语、编程框架等课程，满足不同用户学习需求。</a:t>
            </a:r>
          </a:p>
        </p:txBody>
      </p:sp>
      <p:sp>
        <p:nvSpPr>
          <p:cNvPr id="7" name="装饰  5"/>
          <p:cNvSpPr>
            <a:spLocks noGrp="1"/>
          </p:cNvSpPr>
          <p:nvPr>
            <p:ph type="body" idx="16394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优化交互体验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借鉴网易云课堂，改进界面设计，提升用户操作便捷性。</a:t>
            </a:r>
          </a:p>
        </p:txBody>
      </p:sp>
      <p:sp>
        <p:nvSpPr>
          <p:cNvPr id="10" name="装饰  8"/>
          <p:cNvSpPr>
            <a:spLocks noGrp="1"/>
          </p:cNvSpPr>
          <p:nvPr>
            <p:ph type="body" idx="16395"/>
            <p:custDataLst>
              <p:tags r:id="rId10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加强社区互动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参考慕课网，设交流论坛，促使用户交流学习心得与问题。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THE END</a:t>
            </a:r>
          </a:p>
        </p:txBody>
      </p:sp>
      <p:sp>
        <p:nvSpPr>
          <p:cNvPr id="4" name="标题 3"/>
          <p:cNvSpPr>
            <a:spLocks noGrp="1"/>
          </p:cNvSpPr>
          <p:nvPr>
            <p:ph type="ctrTitle" idx="14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 sz="6300">
                <a:latin typeface="汉仪刚艺体-85W" panose="00020600040101010101" charset="-122"/>
                <a:ea typeface="汉仪刚艺体-85W" panose="00020600040101010101" charset="-122"/>
              </a:rPr>
              <a:t>谢谢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6386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CONTENTS</a:t>
            </a:r>
          </a:p>
        </p:txBody>
      </p:sp>
      <p:sp>
        <p:nvSpPr>
          <p:cNvPr id="3" name="标题 2"/>
          <p:cNvSpPr>
            <a:spLocks noGrp="1"/>
          </p:cNvSpPr>
          <p:nvPr>
            <p:ph type="ctrTitle" idx="16385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目录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6388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01</a:t>
            </a:r>
          </a:p>
        </p:txBody>
      </p:sp>
      <p:sp>
        <p:nvSpPr>
          <p:cNvPr id="5" name="装饰  3"/>
          <p:cNvSpPr>
            <a:spLocks noGrp="1"/>
          </p:cNvSpPr>
          <p:nvPr>
            <p:ph type="body" idx="16395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网页设置理念与创意来源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16390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02</a:t>
            </a:r>
          </a:p>
        </p:txBody>
      </p:sp>
      <p:sp>
        <p:nvSpPr>
          <p:cNvPr id="8" name="装饰  6"/>
          <p:cNvSpPr>
            <a:spLocks noGrp="1"/>
          </p:cNvSpPr>
          <p:nvPr>
            <p:ph type="body" idx="16396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目标用户与核心功能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idx="16392"/>
            <p:custDataLst>
              <p:tags r:id="rId10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03</a:t>
            </a:r>
          </a:p>
        </p:txBody>
      </p:sp>
      <p:sp>
        <p:nvSpPr>
          <p:cNvPr id="11" name="装饰  9"/>
          <p:cNvSpPr>
            <a:spLocks noGrp="1"/>
          </p:cNvSpPr>
          <p:nvPr>
            <p:ph type="body" idx="16397"/>
            <p:custDataLst>
              <p:tags r:id="rId11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技术栈与实现亮点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94"/>
            <p:custDataLst>
              <p:tags r:id="rId13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04</a:t>
            </a:r>
          </a:p>
        </p:txBody>
      </p:sp>
      <p:sp>
        <p:nvSpPr>
          <p:cNvPr id="14" name="装饰  2"/>
          <p:cNvSpPr>
            <a:spLocks noGrp="1"/>
          </p:cNvSpPr>
          <p:nvPr>
            <p:ph type="body" idx="16398"/>
            <p:custDataLst>
              <p:tags r:id="rId14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93"/>
            <p:custDataLst>
              <p:tags r:id="rId15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作品演示与未来展望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网页设置理念与创意来源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4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en-US">
                <a:latin typeface="MiSans Normal" panose="00000500000000000000" charset="-122"/>
                <a:ea typeface="MiSans Normal" panose="00000500000000000000" charset="-122"/>
              </a:rPr>
              <a:t>01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语言基础关联</a:t>
            </a:r>
          </a:p>
        </p:txBody>
      </p:sp>
      <p:pic>
        <p:nvPicPr>
          <p:cNvPr id="3" name="内容占位符 2" descr="df4ebe6d-d27f-11f0-baa6-3e762799cee9"/>
          <p:cNvPicPr>
            <a:picLocks noGrp="1" noChangeAspect="1"/>
          </p:cNvPicPr>
          <p:nvPr>
            <p:ph idx="16390"/>
            <p:custDataLst>
              <p:tags r:id="rId3"/>
            </p:custDataLst>
          </p:nvPr>
        </p:nvPicPr>
        <p:blipFill>
          <a:blip r:embed="rId11"/>
          <a:srcRect t="1879" b="1879"/>
          <a:stretch>
            <a:fillRect/>
          </a:stretch>
        </p:blipFill>
        <p:spPr>
          <a:xfrm>
            <a:off x="609600" y="1524000"/>
            <a:ext cx="10972800" cy="3149600"/>
          </a:xfrm>
          <a:custGeom>
            <a:avLst/>
            <a:gdLst>
              <a:gd name="connisteX0" fmla="*/ 0 w 10972800"/>
              <a:gd name="connsiteY0" fmla="*/ 0 h 3149600"/>
              <a:gd name="connisteX1" fmla="*/ 10972800 w 10972800"/>
              <a:gd name="connsiteY1" fmla="*/ 0 h 3149600"/>
              <a:gd name="connisteX2" fmla="*/ 10972800 w 10972800"/>
              <a:gd name="connsiteY2" fmla="*/ 3149600 h 3149600"/>
              <a:gd name="connisteX3" fmla="*/ 0 w 10972800"/>
              <a:gd name="connsiteY3" fmla="*/ 3149600 h 3149600"/>
              <a:gd name="connisteX4" fmla="*/ 0 w 10972800"/>
              <a:gd name="connsiteY4" fmla="*/ 0 h 314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0" b="0"/>
            <a:pathLst>
              <a:path w="10972800" h="3149600">
                <a:moveTo>
                  <a:pt x="0" y="0"/>
                </a:moveTo>
                <a:lnTo>
                  <a:pt x="10972800" y="0"/>
                </a:lnTo>
                <a:lnTo>
                  <a:pt x="10972800" y="3149600"/>
                </a:lnTo>
                <a:lnTo>
                  <a:pt x="0" y="31496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语法结构相似性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英语和计算机语言部分语法结构类似，如条件语句，助于跨语言理解。</a:t>
            </a:r>
          </a:p>
        </p:txBody>
      </p:sp>
      <p:sp>
        <p:nvSpPr>
          <p:cNvPr id="7" name="装饰  5"/>
          <p:cNvSpPr>
            <a:spLocks noGrp="1"/>
          </p:cNvSpPr>
          <p:nvPr>
            <p:ph type="body" idx="16392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词汇对应关系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英语单词在计算机语言中有对应表达，像“print”，降低学习门槛。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学习特性相似</a:t>
            </a:r>
          </a:p>
        </p:txBody>
      </p:sp>
      <p:sp>
        <p:nvSpPr>
          <p:cNvPr id="3" name="装饰  1"/>
          <p:cNvSpPr>
            <a:spLocks noGrp="1"/>
          </p:cNvSpPr>
          <p:nvPr>
            <p:ph type="body" idx="16392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</a:p>
        </p:txBody>
      </p:sp>
      <p:pic>
        <p:nvPicPr>
          <p:cNvPr id="4" name="图片占位符 3" descr="e0c7bf9e-d27f-11f0-8afd-aaeb78c0346b"/>
          <p:cNvPicPr>
            <a:picLocks noGrp="1" noChangeAspect="1"/>
          </p:cNvPicPr>
          <p:nvPr>
            <p:ph type="pic" idx="16393"/>
            <p:custDataLst>
              <p:tags r:id="rId4"/>
            </p:custDataLst>
          </p:nvPr>
        </p:nvPicPr>
        <p:blipFill>
          <a:blip r:embed="rId16"/>
          <a:srcRect/>
          <a:stretch>
            <a:fillRect/>
          </a:stretch>
        </p:blipFill>
        <p:spPr>
          <a:xfrm>
            <a:off x="1574800" y="22098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语法规则严谨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英语和计算机语言都有严格语法，如英语主谓宾，代码语法错误则运行失败。</a:t>
            </a:r>
          </a:p>
        </p:txBody>
      </p:sp>
      <p:sp>
        <p:nvSpPr>
          <p:cNvPr id="7" name="装饰  5"/>
          <p:cNvSpPr>
            <a:spLocks noGrp="1"/>
          </p:cNvSpPr>
          <p:nvPr>
            <p:ph type="body" idx="16394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</a:p>
        </p:txBody>
      </p:sp>
      <p:pic>
        <p:nvPicPr>
          <p:cNvPr id="8" name="图片占位符 7" descr="e0c7c5bc-d27f-11f0-8afd-aaeb78c0346b"/>
          <p:cNvPicPr>
            <a:picLocks noGrp="1" noChangeAspect="1"/>
          </p:cNvPicPr>
          <p:nvPr>
            <p:ph type="pic" idx="16395"/>
            <p:custDataLst>
              <p:tags r:id="rId8"/>
            </p:custDataLst>
          </p:nvPr>
        </p:nvPicPr>
        <p:blipFill>
          <a:blip r:embed="rId17"/>
          <a:srcRect/>
          <a:stretch>
            <a:fillRect/>
          </a:stretch>
        </p:blipFill>
        <p:spPr>
          <a:xfrm>
            <a:off x="5334000" y="22098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9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需持续练习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0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像学英语要常对话，学编程要多敲代码，持续练习才能熟练掌握。</a:t>
            </a:r>
          </a:p>
        </p:txBody>
      </p:sp>
      <p:sp>
        <p:nvSpPr>
          <p:cNvPr id="11" name="装饰  9"/>
          <p:cNvSpPr>
            <a:spLocks noGrp="1"/>
          </p:cNvSpPr>
          <p:nvPr>
            <p:ph type="body" idx="16396"/>
            <p:custDataLst>
              <p:tags r:id="rId11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</a:p>
        </p:txBody>
      </p:sp>
      <p:pic>
        <p:nvPicPr>
          <p:cNvPr id="12" name="图片占位符 11" descr="e0c7c589-d27f-11f0-8afd-aaeb78c0346b"/>
          <p:cNvPicPr>
            <a:picLocks noGrp="1" noChangeAspect="1"/>
          </p:cNvPicPr>
          <p:nvPr>
            <p:ph type="pic" idx="16397"/>
            <p:custDataLst>
              <p:tags r:id="rId12"/>
            </p:custDataLst>
          </p:nvPr>
        </p:nvPicPr>
        <p:blipFill>
          <a:blip r:embed="rId18"/>
          <a:srcRect/>
          <a:stretch>
            <a:fillRect/>
          </a:stretch>
        </p:blipFill>
        <p:spPr>
          <a:xfrm>
            <a:off x="9093200" y="22098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3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存在多种变体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4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英语有不同方言，计算机语言也有多种变体，如Python的不同库应用。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两者相互促进</a:t>
            </a:r>
          </a:p>
        </p:txBody>
      </p:sp>
      <p:pic>
        <p:nvPicPr>
          <p:cNvPr id="3" name="内容占位符 2" descr="dede9521-d27f-11f0-819b-c625f775eecf"/>
          <p:cNvPicPr>
            <a:picLocks noGrp="1" noChangeAspect="1"/>
          </p:cNvPicPr>
          <p:nvPr>
            <p:ph idx="16390"/>
            <p:custDataLst>
              <p:tags r:id="rId3"/>
            </p:custDataLst>
          </p:nvPr>
        </p:nvPicPr>
        <p:blipFill>
          <a:blip r:embed="rId10"/>
          <a:srcRect l="97" r="97"/>
          <a:stretch>
            <a:fillRect/>
          </a:stretch>
        </p:blipFill>
        <p:spPr>
          <a:xfrm>
            <a:off x="4648200" y="1524000"/>
            <a:ext cx="6934200" cy="4724400"/>
          </a:xfrm>
          <a:custGeom>
            <a:avLst/>
            <a:gdLst>
              <a:gd name="connisteX0" fmla="*/ 0 w 6934200"/>
              <a:gd name="connsiteY0" fmla="*/ 0 h 4724400"/>
              <a:gd name="connisteX1" fmla="*/ 6934200 w 6934200"/>
              <a:gd name="connsiteY1" fmla="*/ 0 h 4724400"/>
              <a:gd name="connisteX2" fmla="*/ 6934200 w 6934200"/>
              <a:gd name="connsiteY2" fmla="*/ 4724400 h 4724400"/>
              <a:gd name="connisteX3" fmla="*/ 0 w 6934200"/>
              <a:gd name="connsiteY3" fmla="*/ 4724400 h 4724400"/>
              <a:gd name="connisteX4" fmla="*/ 0 w 6934200"/>
              <a:gd name="connsiteY4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0" b="0"/>
            <a:pathLst>
              <a:path w="6934200" h="4724400">
                <a:moveTo>
                  <a:pt x="0" y="0"/>
                </a:moveTo>
                <a:lnTo>
                  <a:pt x="6934200" y="0"/>
                </a:lnTo>
                <a:lnTo>
                  <a:pt x="6934200" y="4724400"/>
                </a:ln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英语提升代码理解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掌握英语能更好读懂英文代码文档，如阅读Python英文官方文档。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代码思维优化英语学习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计算机逻辑思维可助梳理英语语法结构，像分析复杂句子成分。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目标用户与核心功能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4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en-US">
                <a:latin typeface="MiSans Normal" panose="00000500000000000000" charset="-122"/>
                <a:ea typeface="MiSans Normal" panose="00000500000000000000" charset="-122"/>
              </a:rPr>
              <a:t>02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适用用户群体</a:t>
            </a:r>
          </a:p>
        </p:txBody>
      </p:sp>
      <p:pic>
        <p:nvPicPr>
          <p:cNvPr id="3" name="内容占位符 2" descr="defd3547-d27f-11f0-819b-c625f775eecf"/>
          <p:cNvPicPr>
            <a:picLocks noGrp="1" noChangeAspect="1"/>
          </p:cNvPicPr>
          <p:nvPr>
            <p:ph idx="16395"/>
            <p:custDataLst>
              <p:tags r:id="rId3"/>
            </p:custDataLst>
          </p:nvPr>
        </p:nvPicPr>
        <p:blipFill>
          <a:blip r:embed="rId17"/>
          <a:srcRect t="271" b="271"/>
          <a:stretch>
            <a:fillRect/>
          </a:stretch>
        </p:blipFill>
        <p:spPr>
          <a:xfrm>
            <a:off x="7543800" y="609600"/>
            <a:ext cx="4038600" cy="5638800"/>
          </a:xfrm>
          <a:custGeom>
            <a:avLst/>
            <a:gdLst>
              <a:gd name="connisteX0" fmla="*/ 0 w 4038600"/>
              <a:gd name="connsiteY0" fmla="*/ 0 h 5638800"/>
              <a:gd name="connisteX1" fmla="*/ 4038600 w 4038600"/>
              <a:gd name="connsiteY1" fmla="*/ 0 h 5638800"/>
              <a:gd name="connisteX2" fmla="*/ 4038600 w 4038600"/>
              <a:gd name="connsiteY2" fmla="*/ 5638800 h 5638800"/>
              <a:gd name="connisteX3" fmla="*/ 0 w 4038600"/>
              <a:gd name="connsiteY3" fmla="*/ 5638800 h 5638800"/>
              <a:gd name="connisteX4" fmla="*/ 0 w 4038600"/>
              <a:gd name="connsiteY4" fmla="*/ 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0" b="0"/>
            <a:pathLst>
              <a:path w="4038600" h="5638800">
                <a:moveTo>
                  <a:pt x="0" y="0"/>
                </a:moveTo>
                <a:lnTo>
                  <a:pt x="4038600" y="0"/>
                </a:lnTo>
                <a:lnTo>
                  <a:pt x="4038600" y="5638800"/>
                </a:lnTo>
                <a:lnTo>
                  <a:pt x="0" y="5638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6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6388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01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86"/>
            <p:custDataLst>
              <p:tags r:id="rId6"/>
            </p:custDataLst>
          </p:nvPr>
        </p:nvSpPr>
        <p:spPr/>
        <p:txBody>
          <a:bodyPr>
            <a:normAutofit lnSpcReduction="20000"/>
          </a:bodyPr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学生群体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16387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在校学生可利用网页学习英语和计算机语言，如大学生备考四六级。</a:t>
            </a:r>
          </a:p>
        </p:txBody>
      </p:sp>
      <p:sp>
        <p:nvSpPr>
          <p:cNvPr id="8" name="装饰  6"/>
          <p:cNvSpPr>
            <a:spLocks noGrp="1"/>
          </p:cNvSpPr>
          <p:nvPr>
            <p:ph type="body" idx="16397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91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02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0"/>
            </p:custDataLst>
          </p:nvPr>
        </p:nvSpPr>
        <p:spPr/>
        <p:txBody>
          <a:bodyPr>
            <a:normAutofit lnSpcReduction="20000"/>
          </a:bodyPr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职场人士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职场人通过网页提升技能，像程序员学习英语文档更高效。</a:t>
            </a:r>
          </a:p>
        </p:txBody>
      </p:sp>
      <p:sp>
        <p:nvSpPr>
          <p:cNvPr id="12" name="装饰  0"/>
          <p:cNvSpPr>
            <a:spLocks noGrp="1"/>
          </p:cNvSpPr>
          <p:nvPr>
            <p:ph type="body" idx="16398"/>
            <p:custDataLst>
              <p:tags r:id="rId12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94"/>
            <p:custDataLst>
              <p:tags r:id="rId13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03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92"/>
            <p:custDataLst>
              <p:tags r:id="rId14"/>
            </p:custDataLst>
          </p:nvPr>
        </p:nvSpPr>
        <p:spPr/>
        <p:txBody>
          <a:bodyPr>
            <a:normAutofit lnSpcReduction="20000"/>
          </a:bodyPr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语言爱好者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93"/>
            <p:custDataLst>
              <p:tags r:id="rId15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英语和编程爱好者借助网页满足自学需求，丰富知识储备。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核心学习功能</a:t>
            </a:r>
          </a:p>
        </p:txBody>
      </p:sp>
      <p:pic>
        <p:nvPicPr>
          <p:cNvPr id="3" name="内容占位符 2" descr="dce11b21-d27f-11f0-98a2-a659fab0e17c"/>
          <p:cNvPicPr>
            <a:picLocks noGrp="1" noChangeAspect="1"/>
          </p:cNvPicPr>
          <p:nvPr>
            <p:ph idx="16392"/>
            <p:custDataLst>
              <p:tags r:id="rId3"/>
            </p:custDataLst>
          </p:nvPr>
        </p:nvPicPr>
        <p:blipFill>
          <a:blip r:embed="rId11"/>
          <a:srcRect l="3952" r="3952"/>
          <a:stretch>
            <a:fillRect/>
          </a:stretch>
        </p:blipFill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0 h 4724400"/>
              <a:gd name="connisteX1" fmla="*/ 5486400 w 5486400"/>
              <a:gd name="connsiteY1" fmla="*/ 0 h 4724400"/>
              <a:gd name="connisteX2" fmla="*/ 5486400 w 5486400"/>
              <a:gd name="connsiteY2" fmla="*/ 4724400 h 4724400"/>
              <a:gd name="connisteX3" fmla="*/ 0 w 5486400"/>
              <a:gd name="connsiteY3" fmla="*/ 4724400 h 4724400"/>
              <a:gd name="connisteX4" fmla="*/ 0 w 5486400"/>
              <a:gd name="connsiteY4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0" b="0"/>
            <a:pathLst>
              <a:path w="5486400" h="4724400">
                <a:moveTo>
                  <a:pt x="0" y="0"/>
                </a:moveTo>
                <a:lnTo>
                  <a:pt x="5486400" y="0"/>
                </a:lnTo>
                <a:lnTo>
                  <a:pt x="5486400" y="4724400"/>
                </a:ln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在线课程学习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提供丰富英语与计算机语言在线课程，如慕课网的编程课。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智能练习测试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有智能练习题和测试，像英语百词斩的单词测试。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90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学习进度跟踪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91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可跟踪学习进度，如多邻国记录学习时长与完成度。</a:t>
            </a: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  <p:tag name="KSO_WM_TEMPLATE_STYLE_ID" val="d6d3f39df28908b5"/>
  <p:tag name="KSO_WM_AITEMPLATE_STYLE_ID" val="6979664369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1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1_2"/>
  <p:tag name="KSO_WM_UNIT_LAYERLEVEL" val="1_1_1"/>
  <p:tag name="KSO_WM_TAG_VERSION" val="3.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_1_1"/>
  <p:tag name="KSO_WM_UNIT_TYPE" val="l_h_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l_h_a*1_1_1"/>
  <p:tag name="KSO_WM_UNIT_LAYERLEVEL" val="1_1_1"/>
  <p:tag name="KSO_WM_TAG_VERSION" val="3.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_2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2_1"/>
  <p:tag name="KSO_WM_UNIT_LAYERLEVEL" val="1_1_1"/>
  <p:tag name="KSO_WM_TAG_VERSION" val="3.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2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2_2"/>
  <p:tag name="KSO_WM_UNIT_LAYERLEVEL" val="1_1_1"/>
  <p:tag name="KSO_WM_TAG_VERSION" val="3.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_2_1"/>
  <p:tag name="KSO_WM_UNIT_TYPE" val="l_h_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l_h_a*1_2_1"/>
  <p:tag name="KSO_WM_UNIT_LAYERLEVEL" val="1_1_1"/>
  <p:tag name="KSO_WM_TAG_VERSION" val="3.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_3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3_1"/>
  <p:tag name="KSO_WM_UNIT_LAYERLEVEL" val="1_1_1"/>
  <p:tag name="KSO_WM_TAG_VERSION" val="3.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3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3_2"/>
  <p:tag name="KSO_WM_UNIT_LAYERLEVEL" val="1_1_1"/>
  <p:tag name="KSO_WM_TAG_VERSION" val="3.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_3_1"/>
  <p:tag name="KSO_WM_UNIT_TYPE" val="l_h_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l_h_a*1_3_1"/>
  <p:tag name="KSO_WM_UNIT_LAYERLEVEL" val="1_1_1"/>
  <p:tag name="KSO_WM_TAG_VERSION" val="3.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_4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4_1"/>
  <p:tag name="KSO_WM_UNIT_LAYERLEVEL" val="1_1_1"/>
  <p:tag name="KSO_WM_TAG_VERSION" val="3.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4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4_2"/>
  <p:tag name="KSO_WM_UNIT_LAYERLEVEL" val="1_1_1"/>
  <p:tag name="KSO_WM_TAG_VERSION" val="3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_4_1"/>
  <p:tag name="KSO_WM_UNIT_TYPE" val="l_h_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l_h_a*1_4_1"/>
  <p:tag name="KSO_WM_UNIT_LAYERLEVEL" val="1_1_1"/>
  <p:tag name="KSO_WM_TAG_VERSION" val="3.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  <p:tag name="KSO_WM_TEMPLATE_STYLE_ID" val="d6d3f39df28908b5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40494635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40494635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SLIDE_GROUP" val="1"/>
  <p:tag name="KSO_WM_TEMPLATE_SUBCATEGORY" val="29"/>
  <p:tag name="KSO_WM_TAG_VERSION" val="3.0"/>
  <p:tag name="KSO_WM_TEMPLATE_CATEGORY" val="custom"/>
  <p:tag name="KSO_WM_TEMPLATE_INDEX" val="40494635"/>
  <p:tag name="KSO_WM_TEMPLATE_MASTER_TYPE" val="0"/>
  <p:tag name="KSO_WM_TEMPLATE_COLOR_TYPE" val="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443fee8fb9b6c35f751640230c5e533b9be6ed1"/>
  <p:tag name="KSO_WM_NEWLAYOUT_GROUP_ID" val="layout_62"/>
  <p:tag name="KSO_WM_NEWLAYOUT_ID" val="slide_21ca1aac187934ca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1_1"/>
  <p:tag name="KSO_WM_UNIT_TYPE" val="l_h_i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2_1"/>
  <p:tag name="KSO_WM_UNIT_TYPE" val="l_h_i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3_1"/>
  <p:tag name="KSO_WM_UNIT_TYPE" val="l_h_i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9176db8d1e344d0fb45459928fe2a6a6184b616"/>
  <p:tag name="KSO_WM_NEWLAYOUT_GROUP_ID" val="layout_10004"/>
  <p:tag name="KSO_WM_NEWLAYOUT_ID" val="slide_2b12ff2c745fcd2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b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b*1"/>
  <p:tag name="KSO_WM_UNIT_LAYERLEVEL" val="1"/>
  <p:tag name="KSO_WM_TAG_VERSION" val="3.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d2a59470c6e6b53291d890febeff12ab747e755"/>
  <p:tag name="KSO_WM_NEWLAYOUT_GROUP_ID" val="layout_10009"/>
  <p:tag name="KSO_WM_NEWLAYOUT_ID" val="slide_2536ba00920a4d07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d863aed5338c1d7a3a7eca138b542a259404d35"/>
  <p:tag name="KSO_WM_NEWLAYOUT_GROUP_ID" val="layout_10013"/>
  <p:tag name="KSO_WM_NEWLAYOUT_ID" val="slide_47ddc0f3e0d84bd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2bc3dd4e500bfb620d29abf101fe467d76787b1"/>
  <p:tag name="KSO_WM_NEWLAYOUT_GROUP_ID" val="layout_26"/>
  <p:tag name="KSO_WM_NEWLAYOUT_ID" val="slide_89ef8a093ea5c45f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6a60e598b92c705e0fbf391bee315b25fd42898"/>
  <p:tag name="KSO_WM_NEWLAYOUT_GROUP_ID" val="layout_10012"/>
  <p:tag name="KSO_WM_NEWLAYOUT_ID" val="slide_1b601487e8903dfa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42499fc33870ad637869be5ec897d56b8e9dc31"/>
  <p:tag name="KSO_WM_NEWLAYOUT_GROUP_ID" val="layout_6"/>
  <p:tag name="KSO_WM_NEWLAYOUT_ID" val="slide_35973bdb15ed0cef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1_1"/>
  <p:tag name="KSO_WM_UNIT_TYPE" val="l_h_i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2_1"/>
  <p:tag name="KSO_WM_UNIT_TYPE" val="l_h_i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3_1"/>
  <p:tag name="KSO_WM_UNIT_TYPE" val="l_h_i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ce15d54808d0b6a62ea258797f53ace959c48b0"/>
  <p:tag name="KSO_WM_NEWLAYOUT_GROUP_ID" val="layout_61"/>
  <p:tag name="KSO_WM_NEWLAYOUT_ID" val="slide_3886008763262cfd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_contentModel"/>
  <p:tag name="$PH_EXT" val="2"/>
  <p:tag name="KSO_WM_BEAUTIFY_FLAG" val="#fgm#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1"/>
  <p:tag name="KSO_WM_UNIT_TYPE" val="l_i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c88b9b650c0b152a3ddbb1d1e1d3f62ed0ff814"/>
  <p:tag name="KSO_WM_NEWLAYOUT_GROUP_ID" val="layout_31"/>
  <p:tag name="KSO_WM_NEWLAYOUT_ID" val="slide_f0d6b2b67c5ac978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e"/>
  <p:tag name="KSO_WM_FIGMA_FLAG" val="#fgm#"/>
  <p:tag name="KSO_WM_UNIT_PRESET_TEXT_INDEX" val="-1"/>
  <p:tag name="KSO_WM_UNIT_PRESET_TEXT_LEN" val="0"/>
  <p:tag name="KSO_WM_UNIT_NOCLEAR" val="0"/>
  <p:tag name="KSO_WM_UNIT_HIGHLIGHT" val="0"/>
  <p:tag name="KSO_WM_UNIT_COMPATIBLE" val="1"/>
  <p:tag name="KSO_WM_UNIT_DIAGRAM_ISNUMVISUAL" val="0"/>
  <p:tag name="KSO_WM_UNIT_DIAGRAM_ISREFERUNIT" val="0"/>
  <p:tag name="KSO_WM_UNIT_ID" val="_3*e*1"/>
  <p:tag name="KSO_WM_UNIT_LAYERLEVEL" val="1"/>
  <p:tag name="KSO_WM_TAG_VERSION" val="3.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cafd71616b38e506369d4d4269105fa76f46d8e"/>
  <p:tag name="KSO_WM_NEWLAYOUT_GROUP_ID" val="layout_42"/>
  <p:tag name="KSO_WM_NEWLAYOUT_ID" val="slide_c4bdf70b1228b8b8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1_1"/>
  <p:tag name="KSO_WM_UNIT_TYPE" val="l_h_i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2_1"/>
  <p:tag name="KSO_WM_UNIT_TYPE" val="l_h_i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87a674ff14c01e7e01bfaaaf52dba5d6d5701809"/>
  <p:tag name="KSO_WM_NEWLAYOUT_GROUP_ID" val="layout_1-5"/>
  <p:tag name="KSO_WM_NEWLAYOUT_ID" val="slide_61223ae7a7f7aefc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1_2"/>
  <p:tag name="KSO_WM_UNIT_TYPE" val="l_h_i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2_2"/>
  <p:tag name="KSO_WM_UNIT_TYPE" val="l_h_i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3_2"/>
  <p:tag name="KSO_WM_UNIT_TYPE" val="l_h_i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4_2"/>
  <p:tag name="KSO_WM_UNIT_TYPE" val="l_h_i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LIMIT" val=""/>
  <p:tag name="KSO_WM_FIGMA_SLIDE_GROUP" val="1"/>
  <p:tag name="KSO_WM_SLIDE_TYPE" val="title"/>
  <p:tag name="KSO_WM_TEMPLATE_SUBCATEGORY" val="29"/>
  <p:tag name="KSO_WM_TAG_VERSION" val="3.0"/>
  <p:tag name="KSO_WM_TEMPLATE_CATEGORY" val="custom"/>
  <p:tag name="KSO_WM_TEMPLATE_INDEX" val="40494635"/>
  <p:tag name="KSO_WM_SLIDE_ID" val="custom40494635_1"/>
  <p:tag name="KSO_WM_TEMPLATE_MASTER_TYPE" val="0"/>
  <p:tag name="KSO_WM_TEMPLATE_COLOR_TYPE" val="0"/>
  <p:tag name="KSO_WM_SLIDE_ITEM_CNT" val="0"/>
  <p:tag name="KSO_WM_SLIDE_INDEX" val="1"/>
  <p:tag name="KSO_WM_BEAUTIFY_FLAG" val="#wm#"/>
  <p:tag name="KSO_WM_SLIDE_LAYOUT" val="a_f"/>
  <p:tag name="KSO_WM_SLIDE_LAYOUT_CNT" val="1_2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SUBTYPE" val="c"/>
  <p:tag name="KSO_WM_UNIT_TYPE" val="f"/>
  <p:tag name="KSO_WM_FIGMA_FLAG" val="#fgm#"/>
  <p:tag name="KSO_WM_TEMPLATE_CATEGORY" val="custom"/>
  <p:tag name="KSO_WM_TEMPLATE_INDEX" val="40494635"/>
  <p:tag name="KSO_WM_UNIT_LAYERLEVEL" val="1"/>
  <p:tag name="KSO_WM_UNIT_ID" val="custom40494635_1*f*1"/>
  <p:tag name="KSO_WM_TAG_VERSION" val="3.0"/>
  <p:tag name="KSO_WM_UNIT_TEXT_LAYER_COUNT" val="1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35"/>
  <p:tag name="KSO_WM_UNIT_LAYERLEVEL" val="1"/>
  <p:tag name="KSO_WM_UNIT_ID" val="custom40494635_1*a*1"/>
  <p:tag name="KSO_WM_TAG_VERSION" val="3.0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2"/>
  <p:tag name="KSO_WM_UNIT_SUBTYPE" val="b"/>
  <p:tag name="KSO_WM_UNIT_TYPE" val="f"/>
  <p:tag name="KSO_WM_FIGMA_FLAG" val="#fgm#"/>
  <p:tag name="KSO_WM_TEMPLATE_CATEGORY" val="custom"/>
  <p:tag name="KSO_WM_TEMPLATE_INDEX" val="40494635"/>
  <p:tag name="KSO_WM_UNIT_LAYERLEVEL" val="1"/>
  <p:tag name="KSO_WM_UNIT_ID" val="custom40494635_1*f*2"/>
  <p:tag name="KSO_WM_TAG_VERSION" val="3.0"/>
  <p:tag name="KSO_WM_UNIT_TEXT_LAYER_COUNT" val="1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4"/>
  <p:tag name="KSO_WM_SLIDE_TYPE" val="contents"/>
  <p:tag name="KSO_WM_TEMPLATE_SUBCATEGORY" val="29"/>
  <p:tag name="KSO_WM_BEAUTIFY_FLAG" val="#wm#"/>
  <p:tag name="KSO_WM_TEMPLATE_FIGMA_ID" val="69796643695"/>
  <p:tag name="KSO_WM_TEMPLATE_SLIDE_ID" val="slide_61223ae7a7f7aefc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87a674ff14c01e7e01bfaaaf52dba5d6d5701809"/>
  <p:tag name="KSO_WM_NEWLAYOUT_GROUP_ID" val="layout_1-5"/>
  <p:tag name="KSO_WM_NEWLAYOUT_ID" val="slide_61223ae7a7f7aefc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  <p:tag name="KSO_WM_UNIT_PRESET_TEXT" val="01"/>
  <p:tag name="KSO_WM_SLIDE_FIGMA_DIAGRAM" val="1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1_2"/>
  <p:tag name="KSO_WM_UNIT_TYPE" val="l_h_i"/>
  <p:tag name="KSO_WM_UNIT_PRESET_TEXT" val=" "/>
  <p:tag name="KSO_WM_SLIDE_FIGMA_DIAGRAM" val="1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  <p:tag name="KSO_WM_SLIDE_FIGMA_DIAGRAM" val="1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  <p:tag name="KSO_WM_UNIT_PRESET_TEXT" val="02"/>
  <p:tag name="KSO_WM_SLIDE_FIGMA_DIAGRAM" val="1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2_2"/>
  <p:tag name="KSO_WM_UNIT_TYPE" val="l_h_i"/>
  <p:tag name="KSO_WM_UNIT_PRESET_TEXT" val=" "/>
  <p:tag name="KSO_WM_SLIDE_FIGMA_DIAGRAM" val="1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  <p:tag name="KSO_WM_SLIDE_FIGMA_DIAGRAM" val="1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  <p:tag name="KSO_WM_UNIT_PRESET_TEXT" val="03"/>
  <p:tag name="KSO_WM_SLIDE_FIGMA_DIAGRAM" val="1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3_2"/>
  <p:tag name="KSO_WM_UNIT_TYPE" val="l_h_i"/>
  <p:tag name="KSO_WM_UNIT_PRESET_TEXT" val=" "/>
  <p:tag name="KSO_WM_SLIDE_FIGMA_DIAGRAM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  <p:tag name="KSO_WM_SLIDE_FIGMA_DIAGRAM" val="1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  <p:tag name="KSO_WM_UNIT_PRESET_TEXT" val="04"/>
  <p:tag name="KSO_WM_SLIDE_FIGMA_DIAGRAM" val="1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4_2"/>
  <p:tag name="KSO_WM_UNIT_TYPE" val="l_h_i"/>
  <p:tag name="KSO_WM_UNIT_PRESET_TEXT" val=" "/>
  <p:tag name="KSO_WM_SLIDE_FIGMA_DIAGRAM" val="1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  <p:tag name="KSO_WM_SLIDE_FIGMA_DIAGRAM" val="1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AG_VERSION" val="3.0"/>
  <p:tag name="KSO_WM_TEMPLATE_CATEGORY" val="custom"/>
  <p:tag name="KSO_WM_TEMPLATE_INDEX" val="40494635"/>
  <p:tag name="KSO_WM_SLIDE_ID" val="custom40494635_3"/>
  <p:tag name="KSO_WM_TEMPLATE_MASTER_TYPE" val="0"/>
  <p:tag name="KSO_WM_TEMPLATE_COLOR_TYPE" val="0"/>
  <p:tag name="KSO_WM_SLIDE_ITEM_CNT" val="0"/>
  <p:tag name="KSO_WM_SLIDE_INDEX" val="3"/>
  <p:tag name="KSO_WM_BEAUTIFY_FLAG" val="#wm#"/>
  <p:tag name="KSO_WM_SLIDE_LAYOUT" val="a_e"/>
  <p:tag name="KSO_WM_SLIDE_LAYOUT_CNT" val="1_1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35"/>
  <p:tag name="KSO_WM_UNIT_LAYERLEVEL" val="1"/>
  <p:tag name="KSO_WM_UNIT_ID" val="custom40494635_3*a*1"/>
  <p:tag name="KSO_WM_TAG_VERSION" val="3.0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e"/>
  <p:tag name="KSO_WM_UNIT_PRESET_TEXT" val="02"/>
  <p:tag name="KSO_WM_FIGMA_FLAG" val="#fgm#"/>
  <p:tag name="KSO_WM_TEMPLATE_CATEGORY" val="custom"/>
  <p:tag name="KSO_WM_TEMPLATE_INDEX" val="40494635"/>
  <p:tag name="KSO_WM_UNIT_LAYERLEVEL" val="1"/>
  <p:tag name="KSO_WM_UNIT_ID" val="custom40494635_3*e*1"/>
  <p:tag name="KSO_WM_TAG_VERSION" val="3.0"/>
  <p:tag name="KSO_WM_UNIT_NOCLEAR" val="0"/>
  <p:tag name="KSO_WM_UNIT_HIGHLIGHT" val="0"/>
  <p:tag name="KSO_WM_UNIT_COMPATIBLE" val="1"/>
  <p:tag name="KSO_WM_UNIT_DIAGRAM_ISNUMVISUAL" val="0"/>
  <p:tag name="KSO_WM_UNIT_DIAGRAM_ISREFERUNIT" val="0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43695"/>
  <p:tag name="KSO_WM_TEMPLATE_SLIDE_ID" val="slide_c4bdf70b1228b8b8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cafd71616b38e506369d4d4269105fa76f46d8e"/>
  <p:tag name="KSO_WM_NEWLAYOUT_GROUP_ID" val="layout_42"/>
  <p:tag name="KSO_WM_NEWLAYOUT_ID" val="slide_c4bdf70b1228b8b8"/>
  <p:tag name="KSO_WM_UNIT_PRESET_TEXT" val="单击此处添加标题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http://zh-ai-group.ks3-cn-beijing-internal.ksyun.com/image_generate/image_process/production/202512/2e8ca55c-7714-4954-8a3b-4b4c37dd918a.jpg?Expires=1796546709\u0026AWSAccessKeyId=AKLT9NSy7kh8TIS1UzNqLRY2\u0026Signature=qxXRAANZhqcWxpuBrbFwfoJ8gTA%3D&quot;,&quot;product_name&quot;:&quot;wps-wpp-android&quot;,&quot;intention_code&quot;:&quot;wps_wpp_generate_theme_pay&quot;}*auto_qingqiu_3.0.2_prod*6565613736366438643365646234336636313130643239366139393637326133-slide-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SUBTYPE" val="c"/>
  <p:tag name="KSO_WM_UNIT_TYPE" val="f"/>
  <p:tag name="KSO_WM_FIGMA_FLAG" val="#fgm#"/>
  <p:tag name="KSO_WM_UNIT_TEXT_LAYER_COUNT" val="1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3.0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3695"/>
  <p:tag name="KSO_WM_TEMPLATE_SLIDE_ID" val="slide_f0d6b2b67c5ac978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c88b9b650c0b152a3ddbb1d1e1d3f62ed0ff814"/>
  <p:tag name="KSO_WM_NEWLAYOUT_GROUP_ID" val="layout_31"/>
  <p:tag name="KSO_WM_NEWLAYOUT_ID" val="slide_f0d6b2b67c5ac978"/>
  <p:tag name="KSO_WM_UNIT_PRESET_TEXT" val="单击此处添加标题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http://zh-ai-group.ks3-cn-beijing-internal.ksyun.com/image_generate/image_process/production/202512/96b00ad3-1113-429f-8a90-1ab8d31ba5ac.jpg?Expires=1796546711\u0026AWSAccessKeyId=AKLT9NSy7kh8TIS1UzNqLRY2\u0026Signature=4DH2b%2FRmAWn90ahiEdpG6RSKnxU%3D&quot;,&quot;product_name&quot;:&quot;wps-wpp-android&quot;,&quot;intention_code&quot;:&quot;wps_wpp_generate_theme_pay&quot;}*auto_qingqiu_3.0.2_prod*6565613736366438643365646234336636313130643239366139393637326133-slide-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http://zh-ai-group.ks3-cn-beijing-internal.ksyun.com/image_generate/image_process/production/202512/f141eea0-4f3d-4730-85ec-71220f0d2b80.jpg?Expires=1796546709\u0026AWSAccessKeyId=AKLT9NSy7kh8TIS1UzNqLRY2\u0026Signature=XRcAvIP6YQF3aGaNIZzTvVKLbLw%3D&quot;,&quot;product_name&quot;:&quot;wps-wpp-android&quot;,&quot;intention_code&quot;:&quot;wps_wpp_generate_theme_pay&quot;}*auto_qingqiu_3.0.2_prod*6565613736366438643365646234336636313130643239366139393637326133-slide-4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  <p:tag name="MH_PIC_SOURCE_TYPE" val="generate_slide_ai*{&quot;id&quot;:&quot;https://sjzg-images.ks3-cn-beijing-internal.ksyun.com/tim_gen_images/doubao_gen/61a74f7e34913d7d1bf4669834bed004_0.png?Expires=1765097105\u0026AWSAccessKeyId=AKLTHzmNYxS86KQFnb2pvxtA\u0026Signature=ahslIdYi3DSdGr78BiUhP3JmOOo%3D&quot;,&quot;product_name&quot;:&quot;wps-wpp-android&quot;,&quot;intention_code&quot;:&quot;wps_wpp_generate_theme_pay&quot;}*auto_cache_hit_3.0.2_prod*6565613736366438643365646234336636313130643239366139393637326133-slide-4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2"/>
  <p:tag name="KSO_WM_UNIT_SUBTYPE" val="b"/>
  <p:tag name="KSO_WM_UNIT_TYPE" val="f"/>
  <p:tag name="KSO_WM_FIGMA_FLAG" val="#fgm#"/>
  <p:tag name="KSO_WM_UNIT_TEXT_LAYER_COUNT" val="1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f*2"/>
  <p:tag name="KSO_WM_UNIT_LAYERLEVEL" val="1"/>
  <p:tag name="KSO_WM_TAG_VERSION" val="3.0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43695"/>
  <p:tag name="KSO_WM_TEMPLATE_SLIDE_ID" val="slide_3886008763262cfd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ce15d54808d0b6a62ea258797f53ace959c48b0"/>
  <p:tag name="KSO_WM_NEWLAYOUT_GROUP_ID" val="layout_61"/>
  <p:tag name="KSO_WM_NEWLAYOUT_ID" val="slide_3886008763262cfd"/>
  <p:tag name="KSO_WM_UNIT_PRESET_TEXT" val="单击此处添加标题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http://zh-ai-group.ks3-cn-beijing-internal.ksyun.com/image_generate/image_process/production/202512/d2dba7ce-722f-4601-9e67-f8445ba87d7e.jpg?Expires=1796546708\u0026AWSAccessKeyId=AKLT9NSy7kh8TIS1UzNqLRY2\u0026Signature=dNVN6FDpPS%2BfCjf4FfCjZCF%2Bqc8%3D&quot;,&quot;product_name&quot;:&quot;wps-wpp-android&quot;,&quot;intention_code&quot;:&quot;wps_wpp_generate_theme_pay&quot;}*auto_qingqiu_3.0.2_prod*6565613736366438643365646234336636313130643239366139393637326133-slide-5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_contentModel"/>
  <p:tag name="$PH_EXT" val="2"/>
  <p:tag name="KSO_WM_BEAUTIFY_FLAG" val="#fgm#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1"/>
  <p:tag name="KSO_WM_UNIT_TYPE" val="l_i"/>
  <p:tag name="KSO_WM_UNIT_PRESET_TEXT" val=" 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AG_VERSION" val="3.0"/>
  <p:tag name="KSO_WM_TEMPLATE_CATEGORY" val="custom"/>
  <p:tag name="KSO_WM_TEMPLATE_INDEX" val="40494635"/>
  <p:tag name="KSO_WM_SLIDE_ID" val="custom40494635_3"/>
  <p:tag name="KSO_WM_TEMPLATE_MASTER_TYPE" val="0"/>
  <p:tag name="KSO_WM_TEMPLATE_COLOR_TYPE" val="0"/>
  <p:tag name="KSO_WM_SLIDE_ITEM_CNT" val="0"/>
  <p:tag name="KSO_WM_SLIDE_INDEX" val="3"/>
  <p:tag name="KSO_WM_BEAUTIFY_FLAG" val="#wm#"/>
  <p:tag name="KSO_WM_SLIDE_LAYOUT" val="a_e"/>
  <p:tag name="KSO_WM_SLIDE_LAYOUT_CNT" val="1_1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35"/>
  <p:tag name="KSO_WM_UNIT_LAYERLEVEL" val="1"/>
  <p:tag name="KSO_WM_UNIT_ID" val="custom40494635_3*a*1"/>
  <p:tag name="KSO_WM_TAG_VERSION" val="3.0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e"/>
  <p:tag name="KSO_WM_UNIT_PRESET_TEXT" val="02"/>
  <p:tag name="KSO_WM_FIGMA_FLAG" val="#fgm#"/>
  <p:tag name="KSO_WM_TEMPLATE_CATEGORY" val="custom"/>
  <p:tag name="KSO_WM_TEMPLATE_INDEX" val="40494635"/>
  <p:tag name="KSO_WM_UNIT_LAYERLEVEL" val="1"/>
  <p:tag name="KSO_WM_UNIT_ID" val="custom40494635_3*e*1"/>
  <p:tag name="KSO_WM_TAG_VERSION" val="3.0"/>
  <p:tag name="KSO_WM_UNIT_NOCLEAR" val="0"/>
  <p:tag name="KSO_WM_UNIT_HIGHLIGHT" val="0"/>
  <p:tag name="KSO_WM_UNIT_COMPATIBLE" val="1"/>
  <p:tag name="KSO_WM_UNIT_DIAGRAM_ISNUMVISUAL" val="0"/>
  <p:tag name="KSO_WM_UNIT_DIAGRAM_ISREFERUNIT" val="0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3695"/>
  <p:tag name="KSO_WM_TEMPLATE_SLIDE_ID" val="slide_35973bdb15ed0cef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42499fc33870ad637869be5ec897d56b8e9dc31"/>
  <p:tag name="KSO_WM_NEWLAYOUT_GROUP_ID" val="layout_6"/>
  <p:tag name="KSO_WM_NEWLAYOUT_ID" val="slide_35973bdb15ed0cef"/>
  <p:tag name="KSO_WM_UNIT_PRESET_TEXT" val="单击此处添加标题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http://zh-ai-group.ks3-cn-beijing-internal.ksyun.com/image_generate/image_process/production/202512/eb86a7e8-fb95-4b85-b050-c29698c81867.jpg?Expires=1796546708\u0026AWSAccessKeyId=AKLT9NSy7kh8TIS1UzNqLRY2\u0026Signature=kVo3kJzT46IDH3SpQFrumn%2FmUuE%3D&quot;,&quot;product_name&quot;:&quot;wps-wpp-android&quot;,&quot;intention_code&quot;:&quot;wps_wpp_generate_theme_pay&quot;}*auto_qingqiu_3.0.2_prod*6565613736366438643365646234336636313130643239366139393637326133-slide-7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  <p:tag name="KSO_WM_UNIT_PRESET_TEXT" val="01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  <p:tag name="KSO_WM_UNIT_PRESET_TEXT" val="0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  <p:tag name="KSO_WM_UNIT_PRESET_TEXT" val="03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3695"/>
  <p:tag name="KSO_WM_TEMPLATE_SLIDE_ID" val="slide_1b601487e8903dfa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6a60e598b92c705e0fbf391bee315b25fd42898"/>
  <p:tag name="KSO_WM_NEWLAYOUT_GROUP_ID" val="layout_10012"/>
  <p:tag name="KSO_WM_NEWLAYOUT_ID" val="slide_1b601487e8903dfa"/>
  <p:tag name="KSO_WM_UNIT_PRESET_TEXT" val="单击此处添加标题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https://sjzg-images.ks3-cn-beijing-internal.ksyun.com/tim_gen_images/doubao_gen/b403c918ae46b32419b2ff9c0cba35e1_0.png?Expires=1765097105\u0026AWSAccessKeyId=AKLTHzmNYxS86KQFnb2pvxtA\u0026Signature=vm0ucECED4Uhzw%2FR24tbMhwO%2FdE%3D&quot;,&quot;product_name&quot;:&quot;wps-wpp-android&quot;,&quot;intention_code&quot;:&quot;wps_wpp_generate_theme_pay&quot;}*auto_cache_hit_3.0.2_prod*6565613736366438643365646234336636313130643239366139393637326133-slide-8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AG_VERSION" val="3.0"/>
  <p:tag name="KSO_WM_TEMPLATE_CATEGORY" val="custom"/>
  <p:tag name="KSO_WM_TEMPLATE_INDEX" val="40494635"/>
  <p:tag name="KSO_WM_SLIDE_ID" val="custom40494635_3"/>
  <p:tag name="KSO_WM_TEMPLATE_MASTER_TYPE" val="0"/>
  <p:tag name="KSO_WM_TEMPLATE_COLOR_TYPE" val="0"/>
  <p:tag name="KSO_WM_SLIDE_ITEM_CNT" val="0"/>
  <p:tag name="KSO_WM_SLIDE_INDEX" val="3"/>
  <p:tag name="KSO_WM_BEAUTIFY_FLAG" val="#wm#"/>
  <p:tag name="KSO_WM_SLIDE_LAYOUT" val="a_e"/>
  <p:tag name="KSO_WM_SLIDE_LAYOUT_CNT" val="1_1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35"/>
  <p:tag name="KSO_WM_UNIT_LAYERLEVEL" val="1"/>
  <p:tag name="KSO_WM_UNIT_ID" val="custom40494635_3*a*1"/>
  <p:tag name="KSO_WM_TAG_VERSION" val="3.0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e"/>
  <p:tag name="KSO_WM_UNIT_PRESET_TEXT" val="02"/>
  <p:tag name="KSO_WM_FIGMA_FLAG" val="#fgm#"/>
  <p:tag name="KSO_WM_TEMPLATE_CATEGORY" val="custom"/>
  <p:tag name="KSO_WM_TEMPLATE_INDEX" val="40494635"/>
  <p:tag name="KSO_WM_UNIT_LAYERLEVEL" val="1"/>
  <p:tag name="KSO_WM_UNIT_ID" val="custom40494635_3*e*1"/>
  <p:tag name="KSO_WM_TAG_VERSION" val="3.0"/>
  <p:tag name="KSO_WM_UNIT_NOCLEAR" val="0"/>
  <p:tag name="KSO_WM_UNIT_HIGHLIGHT" val="0"/>
  <p:tag name="KSO_WM_UNIT_COMPATIBLE" val="1"/>
  <p:tag name="KSO_WM_UNIT_DIAGRAM_ISNUMVISUAL" val="0"/>
  <p:tag name="KSO_WM_UNIT_DIAGRAM_ISREFERUNIT" val="0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43695"/>
  <p:tag name="KSO_WM_TEMPLATE_SLIDE_ID" val="slide_89ef8a093ea5c45f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2bc3dd4e500bfb620d29abf101fe467d76787b1"/>
  <p:tag name="KSO_WM_NEWLAYOUT_GROUP_ID" val="layout_26"/>
  <p:tag name="KSO_WM_NEWLAYOUT_ID" val="slide_89ef8a093ea5c45f"/>
  <p:tag name="KSO_WM_UNIT_PRESET_TEXT" val="单击此处添加标题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http://zh-ai-group.ks3-cn-beijing-internal.ksyun.com/image_generate/image_process/production/202512/55d16a20-49a9-4dab-a6ef-aa18844d7d40.jpg?Expires=1796546709\u0026AWSAccessKeyId=AKLT9NSy7kh8TIS1UzNqLRY2\u0026Signature=c0h3lr9p4pfCxjq4gRE3Pv7cEGY%3D&quot;,&quot;product_name&quot;:&quot;wps-wpp-android&quot;,&quot;intention_code&quot;:&quot;wps_wpp_generate_theme_pay&quot;}*auto_qingqiu_3.0.2_prod*6565613736366438643365646234336636313130643239366139393637326133-slide-10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http://zh-ai-group.ks3-cn-beijing-internal.ksyun.com/image_generate/image_process/production/202512/e987a715-0400-4349-ba81-ae61afe7d8c7.jpg?Expires=1796546709\u0026AWSAccessKeyId=AKLT9NSy7kh8TIS1UzNqLRY2\u0026Signature=bw2kUTcF3TU6qOw4%2Bsd86ShBQRQ%3D&quot;,&quot;product_name&quot;:&quot;wps-wpp-android&quot;,&quot;intention_code&quot;:&quot;wps_wpp_generate_theme_pay&quot;}*auto_qingqiu_3.0.2_prod*6565613736366438643365646234336636313130643239366139393637326133-slide-10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3695"/>
  <p:tag name="KSO_WM_TEMPLATE_SLIDE_ID" val="slide_47ddc0f3e0d84bd1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d863aed5338c1d7a3a7eca138b542a259404d35"/>
  <p:tag name="KSO_WM_NEWLAYOUT_GROUP_ID" val="layout_10013"/>
  <p:tag name="KSO_WM_NEWLAYOUT_ID" val="slide_47ddc0f3e0d84bd1"/>
  <p:tag name="KSO_WM_UNIT_PRESET_TEXT" val="单击此处添加标题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http://zh-ai-group.ks3-cn-beijing-internal.ksyun.com/image_generate/image_process/production/202512/58171579-b955-4487-9989-aede5a31c33a.jpg?Expires=1796546709\u0026AWSAccessKeyId=AKLT9NSy7kh8TIS1UzNqLRY2\u0026Signature=4xQZvHqNyXaHPUJGCEi7g%2BTSX6A%3D&quot;,&quot;product_name&quot;:&quot;wps-wpp-android&quot;,&quot;intention_code&quot;:&quot;wps_wpp_generate_theme_pay&quot;}*auto_qingqiu_3.0.2_prod*6565613736366438643365646234336636313130643239366139393637326133-slide-11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3695"/>
  <p:tag name="KSO_WM_TEMPLATE_SLIDE_ID" val="slide_2536ba00920a4d07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d2a59470c6e6b53291d890febeff12ab747e755"/>
  <p:tag name="KSO_WM_NEWLAYOUT_GROUP_ID" val="layout_10009"/>
  <p:tag name="KSO_WM_NEWLAYOUT_ID" val="slide_2536ba00920a4d07"/>
  <p:tag name="KSO_WM_UNIT_PRESET_TEXT" val="单击此处添加标题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VCG41N472126796&quot;,&quot;product_name&quot;:&quot;wps-wpp-android&quot;,&quot;intention_code&quot;:&quot;wps_wpp_generate_theme_pay&quot;}*auto_gallery_3.0.2_prod*6565613736366438643365646234336636313130643239366139393637326133-slide-1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http://zh-ai-group.ks3-cn-beijing-internal.ksyun.com/image_generate/image_process/production/202512/50e068ff-512c-4632-aa98-9046a6588e0f.jpg?Expires=1796546709\u0026AWSAccessKeyId=AKLT9NSy7kh8TIS1UzNqLRY2\u0026Signature=znRTf2jUC6vCAkezd%2F%2B3xWQHSWI%3D&quot;,&quot;product_name&quot;:&quot;wps-wpp-android&quot;,&quot;intention_code&quot;:&quot;wps_wpp_generate_theme_pay&quot;}*auto_qingqiu_3.0.2_prod*6565613736366438643365646234336636313130643239366139393637326133-slide-12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  <p:tag name="MH_PIC_SOURCE_TYPE" val="generate_slide_ai*{&quot;id&quot;:&quot;http://zh-ai-group.ks3-cn-beijing-internal.ksyun.com/image_generate/image_process/production/202512/b30ca381-dcf6-4f84-9bfa-522c8edeba05.jpg?Expires=1796546708\u0026AWSAccessKeyId=AKLT9NSy7kh8TIS1UzNqLRY2\u0026Signature=mGVhJHmNGjrNgRvTFdc7PxadtZM%3D&quot;,&quot;product_name&quot;:&quot;wps-wpp-android&quot;,&quot;intention_code&quot;:&quot;wps_wpp_generate_theme_pay&quot;}*auto_qingqiu_3.0.2_prod*6565613736366438643365646234336636313130643239366139393637326133-slide-12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AG_VERSION" val="3.0"/>
  <p:tag name="KSO_WM_TEMPLATE_CATEGORY" val="custom"/>
  <p:tag name="KSO_WM_TEMPLATE_INDEX" val="40494635"/>
  <p:tag name="KSO_WM_SLIDE_ID" val="custom40494635_3"/>
  <p:tag name="KSO_WM_TEMPLATE_MASTER_TYPE" val="0"/>
  <p:tag name="KSO_WM_TEMPLATE_COLOR_TYPE" val="0"/>
  <p:tag name="KSO_WM_SLIDE_ITEM_CNT" val="0"/>
  <p:tag name="KSO_WM_SLIDE_INDEX" val="3"/>
  <p:tag name="KSO_WM_BEAUTIFY_FLAG" val="#wm#"/>
  <p:tag name="KSO_WM_SLIDE_LAYOUT" val="a_e"/>
  <p:tag name="KSO_WM_SLIDE_LAYOUT_CNT" val="1_1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35"/>
  <p:tag name="KSO_WM_UNIT_LAYERLEVEL" val="1"/>
  <p:tag name="KSO_WM_UNIT_ID" val="custom40494635_3*a*1"/>
  <p:tag name="KSO_WM_TAG_VERSION" val="3.0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e"/>
  <p:tag name="KSO_WM_UNIT_PRESET_TEXT" val="02"/>
  <p:tag name="KSO_WM_FIGMA_FLAG" val="#fgm#"/>
  <p:tag name="KSO_WM_TEMPLATE_CATEGORY" val="custom"/>
  <p:tag name="KSO_WM_TEMPLATE_INDEX" val="40494635"/>
  <p:tag name="KSO_WM_UNIT_LAYERLEVEL" val="1"/>
  <p:tag name="KSO_WM_UNIT_ID" val="custom40494635_3*e*1"/>
  <p:tag name="KSO_WM_TAG_VERSION" val="3.0"/>
  <p:tag name="KSO_WM_UNIT_NOCLEAR" val="0"/>
  <p:tag name="KSO_WM_UNIT_HIGHLIGHT" val="0"/>
  <p:tag name="KSO_WM_UNIT_COMPATIBLE" val="1"/>
  <p:tag name="KSO_WM_UNIT_DIAGRAM_ISNUMVISUAL" val="0"/>
  <p:tag name="KSO_WM_UNIT_DIAGRAM_ISREFERUNIT" val="0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3695"/>
  <p:tag name="KSO_WM_TEMPLATE_SLIDE_ID" val="slide_2b12ff2c745fcd2e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9176db8d1e344d0fb45459928fe2a6a6184b616"/>
  <p:tag name="KSO_WM_NEWLAYOUT_GROUP_ID" val="layout_10004"/>
  <p:tag name="KSO_WM_NEWLAYOUT_ID" val="slide_2b12ff2c745fcd2e"/>
  <p:tag name="KSO_WM_UNIT_PRESET_TEXT" val="单击此处添加标题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添加项标题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添加项标题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添加项标题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3695"/>
  <p:tag name="KSO_WM_TEMPLATE_SLIDE_ID" val="slide_21ca1aac187934ca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443fee8fb9b6c35f751640230c5e533b9be6ed1"/>
  <p:tag name="KSO_WM_NEWLAYOUT_GROUP_ID" val="layout_62"/>
  <p:tag name="KSO_WM_NEWLAYOUT_ID" val="slide_21ca1aac187934ca"/>
  <p:tag name="KSO_WM_UNIT_PRESET_TEXT" val="单击此处添加标题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http://zh-ai-group.ks3-cn-beijing-internal.ksyun.com/image_generate/image_process/production/202512/ae1fd8da-1c46-402e-a562-5f802091b9a9.jpg?Expires=1796546709\u0026AWSAccessKeyId=AKLT9NSy7kh8TIS1UzNqLRY2\u0026Signature=yXEKIba8ZWl37tTLaOSA89Ge5os%3D&quot;,&quot;product_name&quot;:&quot;wps-wpp-android&quot;,&quot;intention_code&quot;:&quot;wps_wpp_generate_theme_pay&quot;}*auto_qingqiu_3.0.2_prod*6565613736366438643365646234336636313130643239366139393637326133-slide-15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4049463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LIMIT" val=""/>
  <p:tag name="KSO_WM_FIGMA_SLIDE_GROUP" val="1"/>
  <p:tag name="KSO_WM_SLIDE_TYPE" val="endPage"/>
  <p:tag name="KSO_WM_TEMPLATE_SUBCATEGORY" val="29"/>
  <p:tag name="KSO_WM_TAG_VERSION" val="3.0"/>
  <p:tag name="KSO_WM_TEMPLATE_CATEGORY" val="custom"/>
  <p:tag name="KSO_WM_TEMPLATE_INDEX" val="40494635"/>
  <p:tag name="KSO_WM_SLIDE_ID" val="custom40494635_5"/>
  <p:tag name="KSO_WM_TEMPLATE_MASTER_TYPE" val="0"/>
  <p:tag name="KSO_WM_TEMPLATE_COLOR_TYPE" val="0"/>
  <p:tag name="KSO_WM_SLIDE_ITEM_CNT" val="0"/>
  <p:tag name="KSO_WM_SLIDE_INDEX" val="5"/>
  <p:tag name="KSO_WM_BEAUTIFY_FLAG" val="#wm#"/>
  <p:tag name="KSO_WM_SLIDE_LAYOUT" val="a_b"/>
  <p:tag name="KSO_WM_SLIDE_LAYOUT_CNT" val="1_1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b"/>
  <p:tag name="KSO_WM_FIGMA_FLAG" val="#fgm#"/>
  <p:tag name="KSO_WM_TEMPLATE_CATEGORY" val="custom"/>
  <p:tag name="KSO_WM_TEMPLATE_INDEX" val="40494635"/>
  <p:tag name="KSO_WM_UNIT_LAYERLEVEL" val="1"/>
  <p:tag name="KSO_WM_UNIT_ID" val="custom40494635_5*b*1"/>
  <p:tag name="KSO_WM_TAG_VERSION" val="3.0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PRESET_TEXT" val="THE END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35"/>
  <p:tag name="KSO_WM_UNIT_LAYERLEVEL" val="1"/>
  <p:tag name="KSO_WM_UNIT_ID" val="custom40494635_5*a*1"/>
  <p:tag name="KSO_WM_TAG_VERSION" val="3.0"/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PRESET_TEXT" val="谢谢观看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e"/>
  <p:tag name="KSO_WM_FIGMA_FLAG" val="#fgm#"/>
  <p:tag name="KSO_WM_UNIT_PRESET_TEXT_INDEX" val="-1"/>
  <p:tag name="KSO_WM_UNIT_PRESET_TEXT_LEN" val="0"/>
  <p:tag name="KSO_WM_UNIT_NOCLEAR" val="0"/>
  <p:tag name="KSO_WM_UNIT_HIGHLIGHT" val="0"/>
  <p:tag name="KSO_WM_UNIT_COMPATIBLE" val="1"/>
  <p:tag name="KSO_WM_UNIT_DIAGRAM_ISNUMVISUAL" val="0"/>
  <p:tag name="KSO_WM_UNIT_DIAGRAM_ISREFERUNIT" val="0"/>
  <p:tag name="KSO_WM_UNIT_ID" val="_3*e*1"/>
  <p:tag name="KSO_WM_UNIT_LAYERLEVEL" val="1"/>
  <p:tag name="KSO_WM_TAG_VERSION" val="3.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4049463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b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b*1"/>
  <p:tag name="KSO_WM_UNIT_LAYERLEVEL" val="1"/>
  <p:tag name="KSO_WM_TAG_VERSION" val="3.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SLIDE_GROUP" val="1"/>
  <p:tag name="KSO_WM_TEMPLATE_SUBCATEGORY" val="29"/>
  <p:tag name="KSO_WM_TAG_VERSION" val="3.0"/>
  <p:tag name="KSO_WM_TEMPLATE_CATEGORY" val="custom"/>
  <p:tag name="KSO_WM_TEMPLATE_INDEX" val="40494635"/>
  <p:tag name="KSO_WM_TEMPLATE_MASTER_TYPE" val="0"/>
  <p:tag name="KSO_WM_TEMPLATE_COLOR_TYPE" val="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3.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3.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b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2*b*1"/>
  <p:tag name="KSO_WM_UNIT_LAYERLEVEL" val="1"/>
  <p:tag name="KSO_WM_TAG_VERSION" val="3.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NDEX" val="1"/>
  <p:tag name="KSO_WM_UNIT_TYPE" val="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2*a*1"/>
  <p:tag name="KSO_WM_UNIT_LAYERLEVEL" val="1"/>
  <p:tag name="KSO_WM_TAG_VERSION" val="3.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3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3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3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b*1"/>
  <p:tag name="KSO_WM_UNIT_LAYERLEVEL" val="1"/>
  <p:tag name="KSO_WM_TAG_VERSION" val="3.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482968b263e76c08de04fc6481a1a2d1ad5c9f62"/>
  <p:tag name="KSO_WM_NEWLAYOUT_ID" val="1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a*1"/>
  <p:tag name="KSO_WM_UNIT_LAYERLEVEL" val="1"/>
  <p:tag name="KSO_WM_TAG_VERSION" val="3.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_1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1_1"/>
  <p:tag name="KSO_WM_UNIT_LAYERLEVEL" val="1_1_1"/>
  <p:tag name="KSO_WM_TAG_VERSION" val="3.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蓝色IT科技风主题">
  <a:themeElements>
    <a:clrScheme name="">
      <a:dk1>
        <a:srgbClr val="000000"/>
      </a:dk1>
      <a:lt1>
        <a:srgbClr val="FFFFFF"/>
      </a:lt1>
      <a:dk2>
        <a:srgbClr val="091128"/>
      </a:dk2>
      <a:lt2>
        <a:srgbClr val="EFEFEF"/>
      </a:lt2>
      <a:accent1>
        <a:srgbClr val="2F56C8"/>
      </a:accent1>
      <a:accent2>
        <a:srgbClr val="BB72FB"/>
      </a:accent2>
      <a:accent3>
        <a:srgbClr val="7280FB"/>
      </a:accent3>
      <a:accent4>
        <a:srgbClr val="00B5EE"/>
      </a:accent4>
      <a:accent5>
        <a:srgbClr val="643AF8"/>
      </a:accent5>
      <a:accent6>
        <a:srgbClr val="2538D9"/>
      </a:accent6>
      <a:hlink>
        <a:srgbClr val="00B5EE"/>
      </a:hlink>
      <a:folHlink>
        <a:srgbClr val="2F56C8"/>
      </a:folHlink>
    </a:clrScheme>
    <a:fontScheme name="自定义 24">
      <a:majorFont>
        <a:latin typeface="汉仪刚艺体-85W"/>
        <a:ea typeface="汉仪刚艺体-85W"/>
        <a:cs typeface=""/>
      </a:majorFont>
      <a:minorFont>
        <a:latin typeface="MiSans Normal"/>
        <a:ea typeface="MiSans Normal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蓝色IT科技风主题">
  <a:themeElements>
    <a:clrScheme name="">
      <a:dk1>
        <a:srgbClr val="000000"/>
      </a:dk1>
      <a:lt1>
        <a:srgbClr val="FFFFFF"/>
      </a:lt1>
      <a:dk2>
        <a:srgbClr val="102B3F"/>
      </a:dk2>
      <a:lt2>
        <a:srgbClr val="EFEFEF"/>
      </a:lt2>
      <a:accent1>
        <a:srgbClr val="0B95E5"/>
      </a:accent1>
      <a:accent2>
        <a:srgbClr val="BB72FB"/>
      </a:accent2>
      <a:accent3>
        <a:srgbClr val="7280FB"/>
      </a:accent3>
      <a:accent4>
        <a:srgbClr val="00B5EE"/>
      </a:accent4>
      <a:accent5>
        <a:srgbClr val="643AF8"/>
      </a:accent5>
      <a:accent6>
        <a:srgbClr val="2538D9"/>
      </a:accent6>
      <a:hlink>
        <a:srgbClr val="00B5EE"/>
      </a:hlink>
      <a:folHlink>
        <a:srgbClr val="2F56C8"/>
      </a:folHlink>
    </a:clrScheme>
    <a:fontScheme name="自定义 24">
      <a:majorFont>
        <a:latin typeface="汉仪刚艺体-85W"/>
        <a:ea typeface="汉仪刚艺体-85W"/>
        <a:cs typeface=""/>
      </a:majorFont>
      <a:minorFont>
        <a:latin typeface="MiSans Normal"/>
        <a:ea typeface="MiSans Normal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668</Words>
  <Application>Microsoft Office PowerPoint</Application>
  <PresentationFormat>宽屏</PresentationFormat>
  <Paragraphs>111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MiSans Normal</vt:lpstr>
      <vt:lpstr>汉仪刚艺体-85W</vt:lpstr>
      <vt:lpstr>微软雅黑</vt:lpstr>
      <vt:lpstr>Arial</vt:lpstr>
      <vt:lpstr>Wingdings</vt:lpstr>
      <vt:lpstr>Office 主题</vt:lpstr>
      <vt:lpstr>蓝色IT科技风主题</vt:lpstr>
      <vt:lpstr>1_蓝色IT科技风主题</vt:lpstr>
      <vt:lpstr>《网页设计里的英文密码：术语，沟通与实战》</vt:lpstr>
      <vt:lpstr>目录</vt:lpstr>
      <vt:lpstr>网页设置理念与创意来源</vt:lpstr>
      <vt:lpstr>语言基础关联</vt:lpstr>
      <vt:lpstr>学习特性相似</vt:lpstr>
      <vt:lpstr>两者相互促进</vt:lpstr>
      <vt:lpstr>目标用户与核心功能</vt:lpstr>
      <vt:lpstr>适用用户群体</vt:lpstr>
      <vt:lpstr>核心学习功能</vt:lpstr>
      <vt:lpstr>技术栈与实现亮点</vt:lpstr>
      <vt:lpstr>核心技术构成</vt:lpstr>
      <vt:lpstr>辅助工具运用</vt:lpstr>
      <vt:lpstr>独特学习体验</vt:lpstr>
      <vt:lpstr>作品演示与未来展望</vt:lpstr>
      <vt:lpstr>首页展示流程</vt:lpstr>
      <vt:lpstr>未来完善方向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英语与计算机语言学习网页</dc:title>
  <dc:creator/>
  <cp:lastModifiedBy>雅宣 王</cp:lastModifiedBy>
  <cp:revision>4</cp:revision>
  <dcterms:created xsi:type="dcterms:W3CDTF">2025-12-06T08:46:26Z</dcterms:created>
  <dcterms:modified xsi:type="dcterms:W3CDTF">2025-12-15T15:08:50Z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2052-12.9.0.24013</vt:lpwstr>
  </property>
  <property fmtid="{D5CDD505-2E9C-101B-9397-08002B2CF9AE}" pid="3" name="ICV">
    <vt:lpwstr>B75C98F4C40948689CB49D1002CA5FAC</vt:lpwstr>
  </property>
  <property fmtid="{D5CDD505-2E9C-101B-9397-08002B2CF9AE}" pid="4" name="KSOTemplateUUID">
    <vt:lpwstr>v1.0_ai_69796643695</vt:lpwstr>
  </property>
</Properties>
</file>